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08D8-32C3-4E11-B2E9-5C2B0CAFD0D7}" type="datetimeFigureOut">
              <a:rPr lang="es-MX" smtClean="0"/>
              <a:pPr/>
              <a:t>24/09/2013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6C6A4-1EEA-4D82-92C6-1F90470D9B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Irá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8023916" cy="514353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700808"/>
            <a:ext cx="81439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1.- Describe de manera general las características geográficas de Irán</a:t>
            </a:r>
          </a:p>
          <a:p>
            <a:endParaRPr lang="es-MX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2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localización de la capital de Irán?</a:t>
            </a:r>
          </a:p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3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En una línea recta entre el Golfo Pérsico y el Mar Caspio …..¿Cuál es la distancia entre ambas? ….¿Cuáles características geográficas se cruzan?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4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El meridiano 60º E cruza este país …..¿Cuáles son las coordenadas de estos puntos?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5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¿Cuál es la elevación topográfica más importante de este país??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.-  ¿Qué ciudades tendrían más o menos estas coordenadas: </a:t>
            </a:r>
          </a:p>
          <a:p>
            <a:endParaRPr lang="es-MX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38°4′53″N, 46°17′35″E﻿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36°14′06″N, 59°38′27″E﻿ </a:t>
            </a:r>
          </a:p>
          <a:p>
            <a:pPr marL="342900" indent="-342900">
              <a:buAutoNum type="alphaLcParenR"/>
            </a:pPr>
            <a:r>
              <a:rPr lang="es-MX" sz="1400" dirty="0" smtClean="0">
                <a:latin typeface="Arial" pitchFamily="34" charset="0"/>
                <a:cs typeface="Arial" pitchFamily="34" charset="0"/>
              </a:rPr>
              <a:t>31°15′00″N, 53°59′00″E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101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GRIJALVA</dc:creator>
  <cp:lastModifiedBy>Dell</cp:lastModifiedBy>
  <cp:revision>2</cp:revision>
  <dcterms:created xsi:type="dcterms:W3CDTF">2010-08-30T15:28:56Z</dcterms:created>
  <dcterms:modified xsi:type="dcterms:W3CDTF">2013-09-24T16:36:02Z</dcterms:modified>
</cp:coreProperties>
</file>