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A989B-307F-4A8D-8849-0D18F83FAACD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5C487-B170-48C1-BA0C-F058723A1960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A989B-307F-4A8D-8849-0D18F83FAACD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5C487-B170-48C1-BA0C-F058723A1960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A989B-307F-4A8D-8849-0D18F83FAACD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5C487-B170-48C1-BA0C-F058723A1960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A989B-307F-4A8D-8849-0D18F83FAACD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5C487-B170-48C1-BA0C-F058723A1960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A989B-307F-4A8D-8849-0D18F83FAACD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5C487-B170-48C1-BA0C-F058723A1960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A989B-307F-4A8D-8849-0D18F83FAACD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5C487-B170-48C1-BA0C-F058723A1960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A989B-307F-4A8D-8849-0D18F83FAACD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5C487-B170-48C1-BA0C-F058723A1960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A989B-307F-4A8D-8849-0D18F83FAACD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5C487-B170-48C1-BA0C-F058723A1960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A989B-307F-4A8D-8849-0D18F83FAACD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5C487-B170-48C1-BA0C-F058723A1960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A989B-307F-4A8D-8849-0D18F83FAACD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5C487-B170-48C1-BA0C-F058723A1960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A989B-307F-4A8D-8849-0D18F83FAACD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5C487-B170-48C1-BA0C-F058723A1960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9A989B-307F-4A8D-8849-0D18F83FAACD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65C487-B170-48C1-BA0C-F058723A1960}" type="slidenum">
              <a:rPr lang="es-MX" smtClean="0"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Israe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000108"/>
            <a:ext cx="7801030" cy="5000660"/>
          </a:xfrm>
          <a:prstGeom prst="rect">
            <a:avLst/>
          </a:prstGeom>
          <a:solidFill>
            <a:srgbClr val="000000">
              <a:shade val="95000"/>
            </a:srgbClr>
          </a:solidFill>
          <a:ln w="5715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67544" y="1700808"/>
            <a:ext cx="8143932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1.- Describe de manera general las características geográficas de Israel</a:t>
            </a:r>
          </a:p>
          <a:p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¿Cuál es la localización de la capital de Israel y de la Franja de Gaza?</a:t>
            </a: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3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¿Cuál es la extensión del Mar Muerto? 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4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El paralelo 32º N cruza este país …..¿Cuáles son las coordenadas de estos puntos?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5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¿Cuál es la elevación topográfica más importante de este país??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6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¿Qué ciudades tendrían más o menos estas coordenadas: 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lphaLcParenR"/>
            </a:pPr>
            <a:r>
              <a:rPr lang="es-MX" sz="1400" dirty="0" smtClean="0"/>
              <a:t>31°43′0″N, 35°12′0″E﻿ 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﻿ </a:t>
            </a:r>
          </a:p>
          <a:p>
            <a:pPr marL="342900" indent="-342900">
              <a:buAutoNum type="alphaLcParenR"/>
            </a:pPr>
            <a:r>
              <a:rPr lang="es-MX" sz="1400" dirty="0" smtClean="0"/>
              <a:t>31°18′55″N, 35°21′13″E﻿ 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﻿ </a:t>
            </a:r>
          </a:p>
          <a:p>
            <a:pPr marL="342900" indent="-342900">
              <a:buAutoNum type="alphaLcParenR"/>
            </a:pPr>
            <a:r>
              <a:rPr lang="es-MX" sz="1400" dirty="0" smtClean="0"/>
              <a:t>32°48′34″N, 35°02′35″E﻿ </a:t>
            </a:r>
            <a:endParaRPr lang="es-ES" sz="14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89</Words>
  <Application>Microsoft Office PowerPoint</Application>
  <PresentationFormat>Presentación en pantalla (4:3)</PresentationFormat>
  <Paragraphs>15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FRANCISCO GRIJALVA</dc:creator>
  <cp:lastModifiedBy>Dell</cp:lastModifiedBy>
  <cp:revision>1</cp:revision>
  <dcterms:created xsi:type="dcterms:W3CDTF">2010-08-30T19:21:50Z</dcterms:created>
  <dcterms:modified xsi:type="dcterms:W3CDTF">2013-09-24T16:36:27Z</dcterms:modified>
</cp:coreProperties>
</file>