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11A9A-18DE-493A-A184-5A2E0A6BF1EF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54B1E-F085-4544-A0BC-D0721F4267E1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Rus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857232"/>
            <a:ext cx="8135359" cy="5214974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Rusia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 Rusia?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entre las ciudades de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Uhta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y Chitá ….¿Cuál es la distancia entre ambas? ….que elementos geográficos importantes se cruzan?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círculo Polar Ártico cruza este país …..¿Cuáles son las coordenadas de la ciudad más oriental y cercana a éste?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topográfica más importante de este país??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/>
              <a:t>59°57′0.72″N, 30°18′59.04″E﻿ </a:t>
            </a:r>
          </a:p>
          <a:p>
            <a:pPr marL="342900" indent="-342900">
              <a:buAutoNum type="alphaLcParenR"/>
            </a:pPr>
            <a:r>
              <a:rPr lang="es-MX" sz="1400" dirty="0" smtClean="0"/>
              <a:t>71°39′00″N, 128°48′00″E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AutoNum type="alphaLcParenR"/>
            </a:pPr>
            <a:r>
              <a:rPr lang="es-MX" sz="1400" dirty="0" smtClean="0"/>
              <a:t>54º59'N, 73º22' E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107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GRIJALVA</dc:creator>
  <cp:lastModifiedBy>Dell</cp:lastModifiedBy>
  <cp:revision>1</cp:revision>
  <dcterms:created xsi:type="dcterms:W3CDTF">2010-08-30T19:34:46Z</dcterms:created>
  <dcterms:modified xsi:type="dcterms:W3CDTF">2013-09-24T16:36:43Z</dcterms:modified>
</cp:coreProperties>
</file>