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50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F689F-8973-47BB-973E-492DEE4DA056}" type="datetimeFigureOut">
              <a:rPr lang="es-MX" smtClean="0"/>
              <a:t>24/09/2013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A85BF-BC49-4E69-B0EE-AA17F6F4FB81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F689F-8973-47BB-973E-492DEE4DA056}" type="datetimeFigureOut">
              <a:rPr lang="es-MX" smtClean="0"/>
              <a:t>24/09/2013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A85BF-BC49-4E69-B0EE-AA17F6F4FB81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F689F-8973-47BB-973E-492DEE4DA056}" type="datetimeFigureOut">
              <a:rPr lang="es-MX" smtClean="0"/>
              <a:t>24/09/2013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A85BF-BC49-4E69-B0EE-AA17F6F4FB81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F689F-8973-47BB-973E-492DEE4DA056}" type="datetimeFigureOut">
              <a:rPr lang="es-MX" smtClean="0"/>
              <a:t>24/09/2013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A85BF-BC49-4E69-B0EE-AA17F6F4FB81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F689F-8973-47BB-973E-492DEE4DA056}" type="datetimeFigureOut">
              <a:rPr lang="es-MX" smtClean="0"/>
              <a:t>24/09/2013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A85BF-BC49-4E69-B0EE-AA17F6F4FB81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F689F-8973-47BB-973E-492DEE4DA056}" type="datetimeFigureOut">
              <a:rPr lang="es-MX" smtClean="0"/>
              <a:t>24/09/2013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A85BF-BC49-4E69-B0EE-AA17F6F4FB81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F689F-8973-47BB-973E-492DEE4DA056}" type="datetimeFigureOut">
              <a:rPr lang="es-MX" smtClean="0"/>
              <a:t>24/09/2013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A85BF-BC49-4E69-B0EE-AA17F6F4FB81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F689F-8973-47BB-973E-492DEE4DA056}" type="datetimeFigureOut">
              <a:rPr lang="es-MX" smtClean="0"/>
              <a:t>24/09/2013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A85BF-BC49-4E69-B0EE-AA17F6F4FB81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F689F-8973-47BB-973E-492DEE4DA056}" type="datetimeFigureOut">
              <a:rPr lang="es-MX" smtClean="0"/>
              <a:t>24/09/2013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A85BF-BC49-4E69-B0EE-AA17F6F4FB81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F689F-8973-47BB-973E-492DEE4DA056}" type="datetimeFigureOut">
              <a:rPr lang="es-MX" smtClean="0"/>
              <a:t>24/09/2013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A85BF-BC49-4E69-B0EE-AA17F6F4FB81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F689F-8973-47BB-973E-492DEE4DA056}" type="datetimeFigureOut">
              <a:rPr lang="es-MX" smtClean="0"/>
              <a:t>24/09/2013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A85BF-BC49-4E69-B0EE-AA17F6F4FB81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8F689F-8973-47BB-973E-492DEE4DA056}" type="datetimeFigureOut">
              <a:rPr lang="es-MX" smtClean="0"/>
              <a:t>24/09/2013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6A85BF-BC49-4E69-B0EE-AA17F6F4FB81}" type="slidenum">
              <a:rPr lang="es-MX" smtClean="0"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Indonesi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928670"/>
            <a:ext cx="8023916" cy="5143536"/>
          </a:xfrm>
          <a:prstGeom prst="rect">
            <a:avLst/>
          </a:prstGeom>
          <a:solidFill>
            <a:srgbClr val="000000">
              <a:shade val="95000"/>
            </a:srgbClr>
          </a:solidFill>
          <a:ln w="5715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467544" y="1700808"/>
            <a:ext cx="8143932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1400" dirty="0" smtClean="0">
                <a:latin typeface="Arial" pitchFamily="34" charset="0"/>
                <a:cs typeface="Arial" pitchFamily="34" charset="0"/>
              </a:rPr>
              <a:t>1.- Describe de manera general las características geográficas de Indonesia</a:t>
            </a:r>
          </a:p>
          <a:p>
            <a:endParaRPr lang="es-MX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2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¿Cuál es la localización de la capital de Indonesia?</a:t>
            </a:r>
          </a:p>
          <a:p>
            <a:r>
              <a:rPr lang="es-MX" sz="14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3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 ¿Cuál es la Isla de mayor extensión lineal de Indonesia y con cuantos kilómetros?</a:t>
            </a:r>
          </a:p>
          <a:p>
            <a:endParaRPr lang="es-MX" sz="1400" dirty="0">
              <a:latin typeface="Arial" pitchFamily="34" charset="0"/>
              <a:cs typeface="Arial" pitchFamily="34" charset="0"/>
            </a:endParaRP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4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 El meridiano 140º E cruza este país…..¿Cuáles son las coordenadas de estos puntos?</a:t>
            </a:r>
          </a:p>
          <a:p>
            <a:endParaRPr lang="es-MX" sz="1400" dirty="0">
              <a:latin typeface="Arial" pitchFamily="34" charset="0"/>
              <a:cs typeface="Arial" pitchFamily="34" charset="0"/>
            </a:endParaRP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5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¿Cuál es la elevación topográfica más importante de este país y en que Isla está?</a:t>
            </a:r>
          </a:p>
          <a:p>
            <a:endParaRPr lang="es-MX" sz="1400" dirty="0">
              <a:latin typeface="Arial" pitchFamily="34" charset="0"/>
              <a:cs typeface="Arial" pitchFamily="34" charset="0"/>
            </a:endParaRP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6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 ¿Qué ciudades tendrían más o menos estas coordenadas: </a:t>
            </a:r>
          </a:p>
          <a:p>
            <a:endParaRPr lang="es-MX" sz="1400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buAutoNum type="alphaLcParenR"/>
            </a:pPr>
            <a:r>
              <a:rPr lang="es-MX" sz="1400" dirty="0" smtClean="0">
                <a:latin typeface="Arial" pitchFamily="34" charset="0"/>
                <a:cs typeface="Arial" pitchFamily="34" charset="0"/>
              </a:rPr>
              <a:t>3°35 ′ N,  98°40 ′ E﻿ </a:t>
            </a:r>
          </a:p>
          <a:p>
            <a:pPr marL="342900" indent="-342900">
              <a:buAutoNum type="alphaLcParenR"/>
            </a:pPr>
            <a:r>
              <a:rPr lang="pt-BR" sz="1400" dirty="0" smtClean="0">
                <a:latin typeface="Arial" pitchFamily="34" charset="0"/>
                <a:cs typeface="Arial" pitchFamily="34" charset="0"/>
              </a:rPr>
              <a:t>5.00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°</a:t>
            </a:r>
            <a:r>
              <a:rPr lang="pt-BR" sz="1400" dirty="0" smtClean="0">
                <a:latin typeface="Arial" pitchFamily="34" charset="0"/>
                <a:cs typeface="Arial" pitchFamily="34" charset="0"/>
              </a:rPr>
              <a:t> S, 120.00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°</a:t>
            </a:r>
            <a:r>
              <a:rPr lang="pt-BR" sz="1400" dirty="0" smtClean="0">
                <a:latin typeface="Arial" pitchFamily="34" charset="0"/>
                <a:cs typeface="Arial" pitchFamily="34" charset="0"/>
              </a:rPr>
              <a:t> E </a:t>
            </a:r>
          </a:p>
          <a:p>
            <a:pPr marL="342900" indent="-342900">
              <a:buAutoNum type="alphaLcParenR"/>
            </a:pPr>
            <a:r>
              <a:rPr lang="pt-BR" sz="1400" dirty="0" smtClean="0">
                <a:latin typeface="Arial" pitchFamily="34" charset="0"/>
                <a:cs typeface="Arial" pitchFamily="34" charset="0"/>
              </a:rPr>
              <a:t>10° 10' S,  123° 34' E</a:t>
            </a:r>
            <a:endParaRPr lang="es-ES" sz="14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99</Words>
  <Application>Microsoft Office PowerPoint</Application>
  <PresentationFormat>Presentación en pantalla (4:3)</PresentationFormat>
  <Paragraphs>15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FRANCISCO GRIJALVA</dc:creator>
  <cp:lastModifiedBy>Dell</cp:lastModifiedBy>
  <cp:revision>2</cp:revision>
  <dcterms:created xsi:type="dcterms:W3CDTF">2010-08-31T19:34:57Z</dcterms:created>
  <dcterms:modified xsi:type="dcterms:W3CDTF">2013-09-24T16:36:58Z</dcterms:modified>
</cp:coreProperties>
</file>