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BDE8-C87F-404D-BB2F-8A6E9706DA16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E7E6-F006-46F4-B7CB-2ED6E45AEE5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BDE8-C87F-404D-BB2F-8A6E9706DA16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E7E6-F006-46F4-B7CB-2ED6E45AEE5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BDE8-C87F-404D-BB2F-8A6E9706DA16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E7E6-F006-46F4-B7CB-2ED6E45AEE5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BDE8-C87F-404D-BB2F-8A6E9706DA16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E7E6-F006-46F4-B7CB-2ED6E45AEE5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BDE8-C87F-404D-BB2F-8A6E9706DA16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E7E6-F006-46F4-B7CB-2ED6E45AEE5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BDE8-C87F-404D-BB2F-8A6E9706DA16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E7E6-F006-46F4-B7CB-2ED6E45AEE5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BDE8-C87F-404D-BB2F-8A6E9706DA16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E7E6-F006-46F4-B7CB-2ED6E45AEE5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BDE8-C87F-404D-BB2F-8A6E9706DA16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E7E6-F006-46F4-B7CB-2ED6E45AEE5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BDE8-C87F-404D-BB2F-8A6E9706DA16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E7E6-F006-46F4-B7CB-2ED6E45AEE5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BDE8-C87F-404D-BB2F-8A6E9706DA16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E7E6-F006-46F4-B7CB-2ED6E45AEE5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BDE8-C87F-404D-BB2F-8A6E9706DA16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E7E6-F006-46F4-B7CB-2ED6E45AEE5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7BDE8-C87F-404D-BB2F-8A6E9706DA16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AE7E6-F006-46F4-B7CB-2ED6E45AEE51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Nep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000108"/>
            <a:ext cx="8135359" cy="5214974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1700808"/>
            <a:ext cx="814393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Nepal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localización de la capital de Nepal?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En una línea recta entre las ciudades de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Nepalganj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y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Gorkha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….¿Cuál es la distancia entre ambas y que elementos geográficos importantes cruza?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meridiano 84º E cruza este país…..¿Cuáles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elevación topográfica más importante de este país?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29°58 ′ N,  81°50 ′ E﻿ </a:t>
            </a: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27°45 ′ N, 83°30 ′ E </a:t>
            </a: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26°54 ′ N, 87°56 ′ E</a:t>
            </a:r>
            <a:endParaRPr lang="es-MX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103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FRANCISCO GRIJALVA</dc:creator>
  <cp:lastModifiedBy>Dell</cp:lastModifiedBy>
  <cp:revision>1</cp:revision>
  <dcterms:created xsi:type="dcterms:W3CDTF">2010-08-31T19:44:59Z</dcterms:created>
  <dcterms:modified xsi:type="dcterms:W3CDTF">2013-09-24T16:37:15Z</dcterms:modified>
</cp:coreProperties>
</file>