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86AD-B922-46B2-9DC5-61F8AC8AD02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6E9E-48B4-4B8E-880F-3DEB36BC13E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886AD-B922-46B2-9DC5-61F8AC8AD02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D6E9E-48B4-4B8E-880F-3DEB36BC13EC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Etiopí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71546"/>
            <a:ext cx="8135359" cy="5214974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700808"/>
            <a:ext cx="814393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Etiopía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Etiopia?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entre las ciudades de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Degeh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Bur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y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Yabelo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….¿Cuál es la distancia entre ambas y que elementos geográficos importantes cruza?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paralelo 6º E cruza este país…..¿Cuáles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topográfica más importante de este país?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14°8′12″N, 38°18′34″E﻿ 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6°25 ′ N,  38°19 ′ E﻿ 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8°15 ′ N 34°35 ′ E﻿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100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GRIJALVA</dc:creator>
  <cp:lastModifiedBy>Dell</cp:lastModifiedBy>
  <cp:revision>1</cp:revision>
  <dcterms:created xsi:type="dcterms:W3CDTF">2010-08-31T19:52:50Z</dcterms:created>
  <dcterms:modified xsi:type="dcterms:W3CDTF">2013-09-24T16:37:28Z</dcterms:modified>
</cp:coreProperties>
</file>