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17411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3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7414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1741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416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7417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8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9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0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1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2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23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7424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5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6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3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743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7432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D80D1CA6-663F-45EB-8F6E-204218B92BCB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17433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EF4FA80-14DC-4E7D-B6D9-6AB1E4802447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17434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01CFA-D1A2-46C9-8A56-0F3935F916B8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C1FA1-EDBE-4A9C-99C4-E5CDAC00E8E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0BE7B-FB99-4A1E-A922-1C20F1E03F8D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0ABBB-EA3F-48A8-A732-7C6BFE73A4F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A4EA7C-4367-4853-91AA-7B54B09D2C15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4C9A3-E7C9-4C97-8E2F-A75EAB6DC8E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40410D-B675-4A34-995E-BC200481EB0D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0F70F-C595-45EE-A8D7-C8B65455316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A6E27C-3DFA-45FB-82F9-97320EB0FC7C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F7E69-3BD2-4B62-8FF1-CF5982451CB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2F0BD3-F11F-4199-A013-4C3F2EFB1364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1F88D-2670-48CE-B1E9-E5C6AFBBF38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54824-04B6-4490-BE8A-531377AE1792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A39ACA-E7B5-47D3-8C16-875B29F4A84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3F59F-F1FC-49B8-A998-9467F6700E56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5B9AB-A81B-42C0-AAE9-B8D6884C5CD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B73595-1BC8-4D74-BC3C-B6E47F3A2A15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E07AD-E1C6-43AE-9099-FF3E57658EC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BCE732-0F45-44B0-A9C7-5CE7DA8B5ADB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CF4ED-287E-4991-8E4C-8FF52A196F7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638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9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639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39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639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9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400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1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2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4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5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0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6407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640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B68EC3F-C7E7-4E14-97A8-F583A9C3C11D}" type="datetimeFigureOut">
              <a:rPr lang="es-ES"/>
              <a:pPr/>
              <a:t>24/09/2013</a:t>
            </a:fld>
            <a:endParaRPr lang="es-ES"/>
          </a:p>
        </p:txBody>
      </p:sp>
      <p:sp>
        <p:nvSpPr>
          <p:cNvPr id="1640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641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13A7FE4-75A7-404F-B000-8CEF18F7EC34}" type="slidenum">
              <a:rPr lang="es-ES"/>
              <a:pPr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www.atlasescolar.com.ar/mapas/jap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692150"/>
            <a:ext cx="8135937" cy="521493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7956550" y="40767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63" y="1428750"/>
            <a:ext cx="8143875" cy="37548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1.- Describe de manera general las características geográficas de Japón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    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2.- ¿Cuál es la localización de la capital de Japón y de las ciudades bombardeadas con bombas atómicas por EEUU</a:t>
            </a:r>
            <a:r>
              <a:rPr lang="es-MX" sz="1400" dirty="0" smtClean="0">
                <a:solidFill>
                  <a:srgbClr val="00FF00"/>
                </a:solidFill>
                <a:cs typeface="Arial" charset="0"/>
              </a:rPr>
              <a:t>?</a:t>
            </a:r>
          </a:p>
          <a:p>
            <a:endParaRPr lang="es-MX" sz="1400" dirty="0">
              <a:solidFill>
                <a:srgbClr val="00FF00"/>
              </a:solidFill>
              <a:cs typeface="Arial" charset="0"/>
            </a:endParaRPr>
          </a:p>
          <a:p>
            <a:r>
              <a:rPr lang="es-MX" sz="1400" dirty="0" smtClean="0">
                <a:solidFill>
                  <a:srgbClr val="00FF00"/>
                </a:solidFill>
                <a:cs typeface="Arial" charset="0"/>
              </a:rPr>
              <a:t>3</a:t>
            </a:r>
            <a:r>
              <a:rPr lang="es-MX" sz="1400" dirty="0">
                <a:solidFill>
                  <a:srgbClr val="00FF00"/>
                </a:solidFill>
                <a:cs typeface="Arial" charset="0"/>
              </a:rPr>
              <a:t>.-  En una línea recta de Kumamoto a Osaka ….. ¿Cuántos kilómetros son de continente? …..¿Cuántos kilómetros son de mar?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   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4.-  El paralelo 36 grados N cruza este país …..¿Cuáles son las coordenadas de estos puntos?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     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5.- ¿Cuál es la elevación más importantes del país?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  </a:t>
            </a:r>
          </a:p>
          <a:p>
            <a:r>
              <a:rPr lang="es-MX" sz="1400" dirty="0">
                <a:solidFill>
                  <a:srgbClr val="00FF00"/>
                </a:solidFill>
                <a:cs typeface="Arial" charset="0"/>
              </a:rPr>
              <a:t>6.-  ¿Qué ciudades tendrían más o menos estas coordenadas: </a:t>
            </a:r>
          </a:p>
          <a:p>
            <a:endParaRPr lang="es-MX" sz="1400" dirty="0">
              <a:solidFill>
                <a:srgbClr val="00FF00"/>
              </a:solidFill>
              <a:cs typeface="Arial" charset="0"/>
            </a:endParaRPr>
          </a:p>
          <a:p>
            <a:pPr>
              <a:buFontTx/>
              <a:buAutoNum type="alphaLcParenR"/>
            </a:pPr>
            <a:r>
              <a:rPr lang="es-ES" sz="1400" dirty="0">
                <a:solidFill>
                  <a:srgbClr val="00FF00"/>
                </a:solidFill>
                <a:cs typeface="Arial" charset="0"/>
              </a:rPr>
              <a:t>34°58′50″N, 135°46′10″E  R= </a:t>
            </a:r>
            <a:endParaRPr lang="es-MX" sz="1400" dirty="0">
              <a:solidFill>
                <a:srgbClr val="00FF00"/>
              </a:solidFill>
              <a:cs typeface="Arial" charset="0"/>
            </a:endParaRPr>
          </a:p>
          <a:p>
            <a:pPr>
              <a:buFontTx/>
              <a:buAutoNum type="alphaLcParenR"/>
            </a:pPr>
            <a:r>
              <a:rPr lang="es-ES" sz="1400" dirty="0">
                <a:solidFill>
                  <a:srgbClr val="00FF00"/>
                </a:solidFill>
                <a:cs typeface="Arial" charset="0"/>
              </a:rPr>
              <a:t>39°41′60″N, 141°9′0″E      R= </a:t>
            </a:r>
          </a:p>
          <a:p>
            <a:pPr>
              <a:buFontTx/>
              <a:buAutoNum type="alphaLcParenR"/>
            </a:pPr>
            <a:r>
              <a:rPr lang="es-ES" sz="1400" dirty="0">
                <a:solidFill>
                  <a:srgbClr val="00FF00"/>
                </a:solidFill>
                <a:cs typeface="Arial" charset="0"/>
              </a:rPr>
              <a:t>35°28′30″N, 133°03′02″E   R=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mbre">
  <a:themeElements>
    <a:clrScheme name="Cumbre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Cumb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mbre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mbre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86</TotalTime>
  <Words>121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Cumbre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12</cp:revision>
  <dcterms:created xsi:type="dcterms:W3CDTF">2010-08-30T00:08:28Z</dcterms:created>
  <dcterms:modified xsi:type="dcterms:W3CDTF">2013-09-24T16:29:02Z</dcterms:modified>
</cp:coreProperties>
</file>