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01163-B2EA-41D1-A0D6-7281C6ED0963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FE4D7-C859-455B-B757-D3705764CEE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adagasc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714356"/>
            <a:ext cx="8135359" cy="5214974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Madagascar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Madagascar?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¿Cuál es la longitud de Madagascar?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Trópico de Capricornio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 y hacia donde drenan sus ríos?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17°45′S,  48°45′E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16°38′00″S,  45°10′00″E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20°17'51.828"S , 44°16'29.964"E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94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</cp:revision>
  <dcterms:created xsi:type="dcterms:W3CDTF">2010-09-01T01:12:19Z</dcterms:created>
  <dcterms:modified xsi:type="dcterms:W3CDTF">2013-09-24T16:37:44Z</dcterms:modified>
</cp:coreProperties>
</file>