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A4073-99DF-4F2F-8B87-3D1BB8746E4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543B8-AE5E-4329-8AAB-37598746CD8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ras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80103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Brasil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Brasil?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¿En una línea recta entre las ciudades de Porto Alegre y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Manaus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 ……¿Cuál es la distancia?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Ecuador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01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27' 21" S, 48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 30' 16" W 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10º 54' 40" S, 37º 04' 18" 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09º 58' 29" S, 67º 48' 36" W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138</Words>
  <Application>Microsoft Office PowerPoint</Application>
  <PresentationFormat>Presentación en pantalla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2</cp:revision>
  <dcterms:created xsi:type="dcterms:W3CDTF">2010-09-01T05:19:47Z</dcterms:created>
  <dcterms:modified xsi:type="dcterms:W3CDTF">2013-09-24T16:37:58Z</dcterms:modified>
</cp:coreProperties>
</file>