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105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FCC99-4B3F-42A7-9B92-4888C8B727DD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7E48-7831-46E6-9D06-F354D571D42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olomb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85860"/>
            <a:ext cx="7578143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Colombia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Colombia?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¿En una línea recta entre las ciudades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Tumaco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Puerto Inírida  ……¿Cuál es la distancia?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………¿Cuáles son los elementos geográficos que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Ecuador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¿Qué características tienen los ríos de Colombia?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3°27′00″N,  76°32′00″O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10°25′N,  75°32′O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04°11′36.78″S,  69°56′35.39″O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103</Words>
  <Application>Microsoft Office PowerPoint</Application>
  <PresentationFormat>Presentación en pantalla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</cp:revision>
  <dcterms:created xsi:type="dcterms:W3CDTF">2010-09-01T05:31:42Z</dcterms:created>
  <dcterms:modified xsi:type="dcterms:W3CDTF">2013-09-24T16:38:21Z</dcterms:modified>
</cp:coreProperties>
</file>