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1E55-02E1-47DC-9DEA-B6D41760671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C937-5D9C-4B34-824A-96614E4F9AE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1E55-02E1-47DC-9DEA-B6D41760671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C937-5D9C-4B34-824A-96614E4F9AE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1E55-02E1-47DC-9DEA-B6D41760671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C937-5D9C-4B34-824A-96614E4F9AE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1E55-02E1-47DC-9DEA-B6D41760671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C937-5D9C-4B34-824A-96614E4F9AE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1E55-02E1-47DC-9DEA-B6D41760671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C937-5D9C-4B34-824A-96614E4F9AE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1E55-02E1-47DC-9DEA-B6D41760671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C937-5D9C-4B34-824A-96614E4F9AE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1E55-02E1-47DC-9DEA-B6D41760671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C937-5D9C-4B34-824A-96614E4F9AE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1E55-02E1-47DC-9DEA-B6D41760671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C937-5D9C-4B34-824A-96614E4F9AE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1E55-02E1-47DC-9DEA-B6D41760671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C937-5D9C-4B34-824A-96614E4F9AE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1E55-02E1-47DC-9DEA-B6D41760671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C937-5D9C-4B34-824A-96614E4F9AE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1E55-02E1-47DC-9DEA-B6D41760671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5C937-5D9C-4B34-824A-96614E4F9AE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71E55-02E1-47DC-9DEA-B6D41760671A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5C937-5D9C-4B34-824A-96614E4F9AE6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Argenti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8143932" cy="52204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Argentina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Argentina?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¿En una línea recta entre las ciudades de Santiago de Bariloche y Corrientes  ……¿Cuál es la distancia?………¿Cuáles son los elementos geográficos que cruza?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Paralelo 30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S cruza este país…..¿Cuáles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más alta de este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24°57'S,  65°25'W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38°42´2,77061"S</a:t>
            </a: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, 62°16´9,21647"W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51°36′42.20″S , 69°18′22.80″O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103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1</cp:revision>
  <dcterms:created xsi:type="dcterms:W3CDTF">2010-09-01T05:40:27Z</dcterms:created>
  <dcterms:modified xsi:type="dcterms:W3CDTF">2013-09-24T16:38:36Z</dcterms:modified>
</cp:coreProperties>
</file>