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918E5-F64E-411A-98FF-2F4D5149D73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4DE6F-DB75-4F6F-8007-D986C59373E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anamá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023916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Panamá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Panamá?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¿En una línea recta entre las ciudades de Santiago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Yaviza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Chiriquí Grande ……¿Cuál es la distancia?………¿Cuáles son los elementos geográficos que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80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E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alta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7°17′0″N,  80°42′0″O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08°15′00″N,  80°33′00″W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09°20′00″N , 82°15′00″W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3</cp:revision>
  <dcterms:created xsi:type="dcterms:W3CDTF">2010-09-01T05:48:33Z</dcterms:created>
  <dcterms:modified xsi:type="dcterms:W3CDTF">2013-09-24T16:39:03Z</dcterms:modified>
</cp:coreProperties>
</file>