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62DF1-E187-4AF1-B945-FF18B891A7F9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69860-1958-4901-BDBB-F2F67496A6B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anadá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023916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Canadá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2.- ¿Cuál es la localización de la capital de Canadá?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¿En una línea recta entre las ciudades de Vancouver y Quebec ……¿Cuál es la distancia?………¿Cuáles son los elementos geográficos que cruza?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100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°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W cruza este país…..¿Cuáles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isla más oriental de este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53°34′N,  113°31′O 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44°39′00″N, 63°36′00″O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49°53′20″N,  97°08′03″O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106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1</cp:revision>
  <dcterms:created xsi:type="dcterms:W3CDTF">2010-09-01T06:09:50Z</dcterms:created>
  <dcterms:modified xsi:type="dcterms:W3CDTF">2013-09-24T16:39:37Z</dcterms:modified>
</cp:coreProperties>
</file>