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95604-9D3A-4F99-8213-186B93148DD6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2815B-00FF-4086-B6C6-6A6D34B567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ub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7912473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Cuba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Cuba?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¿Cuál es la extensión aproximada de Cuba?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</a:t>
            </a:r>
            <a:r>
              <a:rPr lang="es-MX" sz="1400" smtClean="0">
                <a:latin typeface="Arial" pitchFamily="34" charset="0"/>
                <a:cs typeface="Arial" pitchFamily="34" charset="0"/>
              </a:rPr>
              <a:t>El Meridiano 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79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W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más importante de este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21°22′51″N, 77°55′01″W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22°30′17″N, 83°30′49″W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20°39′25″N, 74°56′25″W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89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3</cp:revision>
  <dcterms:created xsi:type="dcterms:W3CDTF">2010-09-01T06:18:37Z</dcterms:created>
  <dcterms:modified xsi:type="dcterms:W3CDTF">2013-09-24T16:39:52Z</dcterms:modified>
</cp:coreProperties>
</file>