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2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5" autoAdjust="0"/>
    <p:restoredTop sz="90929"/>
  </p:normalViewPr>
  <p:slideViewPr>
    <p:cSldViewPr>
      <p:cViewPr varScale="1">
        <p:scale>
          <a:sx n="102" d="100"/>
          <a:sy n="102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D5AF4DDB-C6E0-4D77-9317-452A8E5CC71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55137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14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FEE3AC-4CCE-4D5B-B17B-1B40D15D125E}" type="slidenum">
              <a:rPr lang="es-ES" smtClean="0"/>
              <a:pPr/>
              <a:t>1</a:t>
            </a:fld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B800B8-4F8A-4348-A06A-4BC3D47AFC07}" type="slidenum">
              <a:rPr lang="es-ES" smtClean="0"/>
              <a:pPr/>
              <a:t>2</a:t>
            </a:fld>
            <a:endParaRPr lang="es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B06BEA-6C76-4283-B546-C8CFD8AD1CA5}" type="slidenum">
              <a:rPr lang="es-ES" smtClean="0"/>
              <a:pPr/>
              <a:t>3</a:t>
            </a:fld>
            <a:endParaRPr lang="es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174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693887-6555-4986-9C99-CD719D59103F}" type="slidenum">
              <a:rPr lang="es-ES" smtClean="0"/>
              <a:pPr/>
              <a:t>4</a:t>
            </a:fld>
            <a:endParaRPr lang="es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0BD6B7-1DBC-48CA-8FCB-D1C18AA0880A}" type="slidenum">
              <a:rPr lang="es-ES" smtClean="0"/>
              <a:pPr/>
              <a:t>5</a:t>
            </a:fld>
            <a:endParaRPr lang="es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63BF30-A903-4A30-ADBA-62FDF0661410}" type="slidenum">
              <a:rPr lang="es-ES" smtClean="0"/>
              <a:pPr/>
              <a:t>6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5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7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8BED58-F82C-4139-8AB7-5E00253627C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3066D-F6B3-41A7-B3D5-36A049032F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4AC8C2-3B0A-4AD4-BE83-50FBA6C6E15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244AC-820B-44D3-9D9A-B7DE639E9E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757B4-41AE-4759-8F68-9D1C01696EE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CD59C-B4DC-4352-A3E0-BE908821323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6CBEAF8-E3C2-43CB-9E95-F498EC19C10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6992F-75CF-4C18-8999-0E2D0C0854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5 Redondear rectángulo de esquina sencilla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4C6069-9B22-4834-ABEC-492EF2CE84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B224A-A241-46D0-BD59-6CC5EA6ECD8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A550B-1AC8-4992-95CD-19B0097E8C6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1" name="3 Marcador de texto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5FBFF007-95B0-413D-9CA5-C74ABCB50E4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5" r:id="rId1"/>
    <p:sldLayoutId id="2147484428" r:id="rId2"/>
    <p:sldLayoutId id="2147484436" r:id="rId3"/>
    <p:sldLayoutId id="2147484429" r:id="rId4"/>
    <p:sldLayoutId id="2147484430" r:id="rId5"/>
    <p:sldLayoutId id="2147484431" r:id="rId6"/>
    <p:sldLayoutId id="2147484437" r:id="rId7"/>
    <p:sldLayoutId id="2147484432" r:id="rId8"/>
    <p:sldLayoutId id="2147484438" r:id="rId9"/>
    <p:sldLayoutId id="2147484433" r:id="rId10"/>
    <p:sldLayoutId id="214748443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524000" y="24384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sz="2400" b="0">
              <a:latin typeface="Arial Rounded MT Bold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571750" y="3500438"/>
            <a:ext cx="457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4000" dirty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G E O G R A F Í A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109913" y="2319338"/>
            <a:ext cx="311943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>
                <a:latin typeface="Arial Rounded MT Bold" pitchFamily="34" charset="0"/>
              </a:rPr>
              <a:t>SEMESTRE </a:t>
            </a:r>
            <a:r>
              <a:rPr lang="es-MX" sz="2400" dirty="0" smtClean="0">
                <a:latin typeface="Arial Rounded MT Bold" pitchFamily="34" charset="0"/>
              </a:rPr>
              <a:t>2013-2</a:t>
            </a:r>
            <a:endParaRPr lang="es-ES" sz="2400" dirty="0">
              <a:latin typeface="Arial Rounded MT Bold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CURSO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643063" y="928688"/>
            <a:ext cx="5791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>
                <a:latin typeface="Arial Rounded MT Bold" pitchFamily="34" charset="0"/>
              </a:rPr>
              <a:t>UNIVERSIDAD DE SONORA</a:t>
            </a:r>
          </a:p>
          <a:p>
            <a:pPr algn="ctr">
              <a:spcBef>
                <a:spcPct val="50000"/>
              </a:spcBef>
            </a:pPr>
            <a:r>
              <a:rPr lang="es-ES" sz="2400">
                <a:latin typeface="Arial Rounded MT Bold" pitchFamily="34" charset="0"/>
              </a:rPr>
              <a:t>DEPARTAMENTO DE GEOLOGÍA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85800" y="4800600"/>
            <a:ext cx="7924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POR:</a:t>
            </a:r>
          </a:p>
          <a:p>
            <a:pPr algn="ctr">
              <a:spcBef>
                <a:spcPct val="50000"/>
              </a:spcBef>
            </a:pPr>
            <a:r>
              <a:rPr lang="es-ES" sz="2400" dirty="0" smtClean="0">
                <a:latin typeface="Arial Rounded MT Bold" pitchFamily="34" charset="0"/>
              </a:rPr>
              <a:t>M.C. JOSÉ ALFREDO OCHOA GRANILLO</a:t>
            </a:r>
            <a:endParaRPr lang="es-ES" sz="2400" dirty="0">
              <a:latin typeface="Arial Rounded MT Bold" pitchFamily="34" charset="0"/>
            </a:endParaRPr>
          </a:p>
        </p:txBody>
      </p:sp>
      <p:pic>
        <p:nvPicPr>
          <p:cNvPr id="6151" name="8 Imagen" descr="logo geologia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11430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9 Imagen" descr="escudo-med-lema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63" y="1000125"/>
            <a:ext cx="1262062" cy="144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1285875" y="3857625"/>
            <a:ext cx="6357938" cy="22145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1000125" y="1214438"/>
            <a:ext cx="7215188" cy="18573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1214438" y="1357313"/>
            <a:ext cx="67818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/>
            <a:r>
              <a:rPr lang="es-ES" sz="2000"/>
              <a:t>Determinar el ámbito general en que se desarrolla la geografía y valorar la existencia de ésta en el contexto de su contribución al conocimiento de nuestro planeta y mejora de los problemas planteados en la sociedad</a:t>
            </a:r>
            <a:endParaRPr lang="es-ES" sz="2000">
              <a:latin typeface="Arial Rounded MT Bold" pitchFamily="34" charset="0"/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2857500" y="714375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i="1">
                <a:solidFill>
                  <a:schemeClr val="accent2"/>
                </a:solidFill>
                <a:latin typeface="Arial Rounded MT Bold" pitchFamily="34" charset="0"/>
              </a:rPr>
              <a:t>OBJETIVO GENERAL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428875" y="3286125"/>
            <a:ext cx="441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i="1">
                <a:solidFill>
                  <a:schemeClr val="accent2"/>
                </a:solidFill>
                <a:latin typeface="Arial Rounded MT Bold" pitchFamily="34" charset="0"/>
              </a:rPr>
              <a:t>OBJETIVOS ESPECÍFICOS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504950" y="42672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sz="2400" b="0">
              <a:latin typeface="Times New Roman" pitchFamily="18" charset="0"/>
            </a:endParaRPr>
          </a:p>
        </p:txBody>
      </p:sp>
      <p:sp>
        <p:nvSpPr>
          <p:cNvPr id="7174" name="Text Box 10"/>
          <p:cNvSpPr txBox="1">
            <a:spLocks noChangeArrowheads="1"/>
          </p:cNvSpPr>
          <p:nvPr/>
        </p:nvSpPr>
        <p:spPr bwMode="auto">
          <a:xfrm>
            <a:off x="1428750" y="3962400"/>
            <a:ext cx="61436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es-ES" sz="1400">
                <a:latin typeface="Arial Rounded MT Bold" pitchFamily="34" charset="0"/>
              </a:rPr>
              <a:t>Determinar la importancia de la geografía en el estudio de la Tierra</a:t>
            </a:r>
            <a:endParaRPr lang="es-MX" sz="1400">
              <a:latin typeface="Arial Rounded MT Bold" pitchFamily="34" charset="0"/>
            </a:endParaRPr>
          </a:p>
          <a:p>
            <a:endParaRPr lang="es-ES" sz="140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ES" sz="1400">
                <a:latin typeface="Arial Rounded MT Bold" pitchFamily="34" charset="0"/>
              </a:rPr>
              <a:t>Estudiar los alcances de los estudios geográficos en el contexto científico-social</a:t>
            </a:r>
            <a:endParaRPr lang="es-MX" sz="140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s-MX" sz="140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ES" sz="1400">
                <a:latin typeface="Arial Rounded MT Bold" pitchFamily="34" charset="0"/>
              </a:rPr>
              <a:t>Estudiar la forma y los movimientos de la Tierra y su incidencia en los problemas de la localización espacial.</a:t>
            </a:r>
            <a:endParaRPr lang="es-MX" sz="140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s-MX" sz="140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s-ES" sz="1400">
                <a:latin typeface="Arial Rounded MT Bold" pitchFamily="34" charset="0"/>
              </a:rPr>
              <a:t>Introducir al estudio del desarrollo sustentable</a:t>
            </a:r>
            <a:endParaRPr lang="es-MX" sz="140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1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 redondeado"/>
          <p:cNvSpPr/>
          <p:nvPr/>
        </p:nvSpPr>
        <p:spPr>
          <a:xfrm>
            <a:off x="571500" y="4572000"/>
            <a:ext cx="5500688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571500" y="1928813"/>
            <a:ext cx="4643438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1714500" y="428625"/>
            <a:ext cx="5562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G E O G R A F Í A</a:t>
            </a:r>
          </a:p>
          <a:p>
            <a:pPr algn="ctr">
              <a:spcBef>
                <a:spcPct val="50000"/>
              </a:spcBef>
              <a:defRPr/>
            </a:pPr>
            <a:r>
              <a:rPr lang="es-ES" sz="2400" dirty="0">
                <a:latin typeface="Arial Rounded MT Bold" pitchFamily="34" charset="0"/>
              </a:rPr>
              <a:t>CONTENIDO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642938" y="2000250"/>
            <a:ext cx="8143875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i="1" dirty="0">
                <a:solidFill>
                  <a:schemeClr val="bg1"/>
                </a:solidFill>
                <a:latin typeface="Arial Rounded MT Bold" pitchFamily="34" charset="0"/>
              </a:rPr>
              <a:t>I    INTRODUCCIÓN</a:t>
            </a:r>
          </a:p>
          <a:p>
            <a:pPr>
              <a:spcBef>
                <a:spcPct val="50000"/>
              </a:spcBef>
            </a:pPr>
            <a:r>
              <a:rPr lang="es-MX" sz="2400" dirty="0">
                <a:solidFill>
                  <a:schemeClr val="accent2"/>
                </a:solidFill>
                <a:latin typeface="Arial Rounded MT Bold" pitchFamily="34" charset="0"/>
              </a:rPr>
              <a:t>	</a:t>
            </a:r>
            <a:r>
              <a:rPr lang="es-ES" sz="2400" dirty="0">
                <a:latin typeface="Arial Rounded MT Bold" pitchFamily="34" charset="0"/>
              </a:rPr>
              <a:t>* Conceptos básicos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Elementos geográficos</a:t>
            </a:r>
          </a:p>
          <a:p>
            <a:pPr>
              <a:spcBef>
                <a:spcPct val="50000"/>
              </a:spcBef>
            </a:pPr>
            <a:r>
              <a:rPr lang="es-MX" sz="2400" dirty="0">
                <a:latin typeface="Arial Rounded MT Bold" pitchFamily="34" charset="0"/>
              </a:rPr>
              <a:t>	* Clasificación de la Geografía y su asociación </a:t>
            </a:r>
          </a:p>
          <a:p>
            <a:pPr>
              <a:spcBef>
                <a:spcPct val="50000"/>
              </a:spcBef>
            </a:pPr>
            <a:r>
              <a:rPr lang="es-MX" sz="2400" dirty="0">
                <a:latin typeface="Arial Rounded MT Bold" pitchFamily="34" charset="0"/>
              </a:rPr>
              <a:t>               con otras ciencias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57158" y="4643446"/>
            <a:ext cx="82296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400" i="1" dirty="0">
                <a:solidFill>
                  <a:schemeClr val="bg1"/>
                </a:solidFill>
                <a:latin typeface="Arial Rounded MT Bold" pitchFamily="34" charset="0"/>
              </a:rPr>
              <a:t>II    GEOGRAFÍA HUMANA</a:t>
            </a:r>
          </a:p>
          <a:p>
            <a:pPr algn="ctr"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Geografía económica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Geografía Política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57188" y="3000375"/>
            <a:ext cx="5214937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466725" y="1055688"/>
            <a:ext cx="7696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Geografía de la Población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Geografía Urbana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57188" y="3071813"/>
            <a:ext cx="86106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i="1" dirty="0" smtClean="0">
                <a:solidFill>
                  <a:schemeClr val="bg1"/>
                </a:solidFill>
                <a:latin typeface="Arial Rounded MT Bold" pitchFamily="34" charset="0"/>
              </a:rPr>
              <a:t>III  </a:t>
            </a:r>
            <a:r>
              <a:rPr lang="es-ES" sz="2400" i="1" dirty="0">
                <a:solidFill>
                  <a:schemeClr val="bg1"/>
                </a:solidFill>
                <a:latin typeface="Arial Rounded MT Bold" pitchFamily="34" charset="0"/>
              </a:rPr>
              <a:t>EL PLANETA TIERRA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Origen y características generales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La forma de la Tierra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            * Los movimientos de la Tierra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Esquemas de localización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500063" y="642938"/>
            <a:ext cx="5000625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61963" y="811213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sz="2400" b="0">
              <a:latin typeface="Times New Roman" pitchFamily="18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00063" y="714375"/>
            <a:ext cx="80010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i="1" dirty="0" smtClean="0">
                <a:solidFill>
                  <a:schemeClr val="bg1"/>
                </a:solidFill>
                <a:latin typeface="Arial Rounded MT Bold" pitchFamily="34" charset="0"/>
              </a:rPr>
              <a:t>IV   </a:t>
            </a:r>
            <a:r>
              <a:rPr lang="es-ES" sz="2400" i="1" dirty="0">
                <a:solidFill>
                  <a:schemeClr val="bg1"/>
                </a:solidFill>
                <a:latin typeface="Arial Rounded MT Bold" pitchFamily="34" charset="0"/>
              </a:rPr>
              <a:t>GEOGRAFÍA  FÍSICA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Geomorfología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Biogeografía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Geografía de suelos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Climatología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Introducción a los mapas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428625" y="4286250"/>
            <a:ext cx="5500688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28625" y="4357688"/>
            <a:ext cx="82296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i="1" dirty="0" smtClean="0">
                <a:solidFill>
                  <a:schemeClr val="bg1"/>
                </a:solidFill>
                <a:latin typeface="Arial Rounded MT Bold" pitchFamily="34" charset="0"/>
              </a:rPr>
              <a:t>V    </a:t>
            </a:r>
            <a:r>
              <a:rPr lang="es-ES" sz="2400" i="1" dirty="0">
                <a:solidFill>
                  <a:schemeClr val="bg1"/>
                </a:solidFill>
                <a:latin typeface="Arial Rounded MT Bold" pitchFamily="34" charset="0"/>
              </a:rPr>
              <a:t>DESARROLLO SUSTENTABLE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Conceptos básicos y evolución</a:t>
            </a:r>
          </a:p>
          <a:p>
            <a:pPr>
              <a:spcBef>
                <a:spcPct val="50000"/>
              </a:spcBef>
            </a:pPr>
            <a:r>
              <a:rPr lang="es-ES" sz="2400" dirty="0">
                <a:latin typeface="Arial Rounded MT Bold" pitchFamily="34" charset="0"/>
              </a:rPr>
              <a:t>	* Indicadores de sustentabilidad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1024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3071813" y="714375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>
                <a:solidFill>
                  <a:srgbClr val="FF0000"/>
                </a:solidFill>
                <a:latin typeface="Arial Rounded MT Bold" pitchFamily="34" charset="0"/>
              </a:rPr>
              <a:t>EVALUACIÓN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1285875" y="1357313"/>
            <a:ext cx="65532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sz="2400">
                <a:latin typeface="Arial Rounded MT Bold" pitchFamily="34" charset="0"/>
              </a:rPr>
              <a:t> 3 Exámenes parciales.....................</a:t>
            </a:r>
            <a:r>
              <a:rPr lang="es-ES" sz="2400">
                <a:solidFill>
                  <a:srgbClr val="FF0000"/>
                </a:solidFill>
                <a:latin typeface="Arial Rounded MT Bold" pitchFamily="34" charset="0"/>
              </a:rPr>
              <a:t>70%</a:t>
            </a:r>
          </a:p>
          <a:p>
            <a:pPr>
              <a:spcBef>
                <a:spcPct val="50000"/>
              </a:spcBef>
            </a:pPr>
            <a:endParaRPr lang="es-ES" sz="240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sz="2400">
                <a:latin typeface="Arial Rounded MT Bold" pitchFamily="34" charset="0"/>
              </a:rPr>
              <a:t> Presentaciones orales y escritas. Apreciación del maestro....................</a:t>
            </a:r>
            <a:r>
              <a:rPr lang="es-ES" sz="2400">
                <a:solidFill>
                  <a:srgbClr val="FF0000"/>
                </a:solidFill>
                <a:latin typeface="Arial Rounded MT Bold" pitchFamily="34" charset="0"/>
              </a:rPr>
              <a:t>30%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1208</TotalTime>
  <Words>166</Words>
  <Application>Microsoft Office PowerPoint</Application>
  <PresentationFormat>Presentación en pantalla (4:3)</PresentationFormat>
  <Paragraphs>53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Aspecto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de Sonora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Alfredo Ochoa Granillo</dc:creator>
  <cp:lastModifiedBy>Dell</cp:lastModifiedBy>
  <cp:revision>130</cp:revision>
  <dcterms:created xsi:type="dcterms:W3CDTF">2004-01-17T19:15:56Z</dcterms:created>
  <dcterms:modified xsi:type="dcterms:W3CDTF">2014-09-22T14:49:15Z</dcterms:modified>
</cp:coreProperties>
</file>