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72" r:id="rId3"/>
    <p:sldId id="256" r:id="rId4"/>
    <p:sldId id="273" r:id="rId5"/>
    <p:sldId id="274" r:id="rId6"/>
    <p:sldId id="257" r:id="rId7"/>
    <p:sldId id="275" r:id="rId8"/>
    <p:sldId id="259" r:id="rId9"/>
    <p:sldId id="258" r:id="rId10"/>
    <p:sldId id="260" r:id="rId11"/>
    <p:sldId id="262" r:id="rId12"/>
    <p:sldId id="261" r:id="rId13"/>
    <p:sldId id="263" r:id="rId14"/>
    <p:sldId id="264" r:id="rId15"/>
    <p:sldId id="267" r:id="rId16"/>
    <p:sldId id="268" r:id="rId17"/>
    <p:sldId id="265" r:id="rId18"/>
    <p:sldId id="266" r:id="rId19"/>
    <p:sldId id="271" r:id="rId2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11" name="10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smtClean="0"/>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D001AEC-F2D6-426D-8E8C-54A1C06B3F23}" type="datetimeFigureOut">
              <a:rPr lang="es-MX" smtClean="0"/>
              <a:pPr/>
              <a:t>22/09/2014</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A53FD394-B582-4EE6-9D2B-0020C5E45082}"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D001AEC-F2D6-426D-8E8C-54A1C06B3F23}" type="datetimeFigureOut">
              <a:rPr lang="es-MX" smtClean="0"/>
              <a:pPr/>
              <a:t>22/09/2014</a:t>
            </a:fld>
            <a:endParaRPr lang="es-MX"/>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MX"/>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53FD394-B582-4EE6-9D2B-0020C5E45082}"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upload.wikimedia.org/wikipedia/commons/b/b9/Lince_Ib%C3%A9rico_Do%C3%B1ana.jpg" TargetMode="Externa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hyperlink" Target="http://upload.wikimedia.org/wikipedia/commons/3/3c/Mapa_distribuicao_lynx_pardinus_2003.png"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4.bp.blogspot.com/_0qlDBSAXRIk/SqdPv-LTYuI/AAAAAAAAATg/WgR6GwR3dqE/s400/extinci%C3%B3n_de_especies.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06057" y="576591"/>
            <a:ext cx="8414415" cy="5616624"/>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3631150" y="2044377"/>
            <a:ext cx="5184576" cy="830997"/>
          </a:xfrm>
          <a:prstGeom prst="rect">
            <a:avLst/>
          </a:prstGeom>
          <a:noFill/>
        </p:spPr>
        <p:txBody>
          <a:bodyPr wrap="square" rtlCol="0">
            <a:spAutoFit/>
          </a:bodyPr>
          <a:lstStyle/>
          <a:p>
            <a:r>
              <a:rPr lang="es-MX" sz="4800" dirty="0" smtClean="0">
                <a:solidFill>
                  <a:schemeClr val="bg1"/>
                </a:solidFill>
                <a:latin typeface="Arial Rounded MT Bold" pitchFamily="34" charset="0"/>
              </a:rPr>
              <a:t>BIOGEOGRAFÍA</a:t>
            </a:r>
            <a:endParaRPr lang="es-MX" sz="4800" dirty="0">
              <a:solidFill>
                <a:schemeClr val="bg1"/>
              </a:solidFill>
              <a:latin typeface="Arial Rounded MT Bold" pitchFamily="34" charset="0"/>
            </a:endParaRPr>
          </a:p>
        </p:txBody>
      </p:sp>
    </p:spTree>
    <p:extLst>
      <p:ext uri="{BB962C8B-B14F-4D97-AF65-F5344CB8AC3E}">
        <p14:creationId xmlns:p14="http://schemas.microsoft.com/office/powerpoint/2010/main" val="1402952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2101786"/>
            <a:ext cx="8136904" cy="1569660"/>
          </a:xfrm>
          <a:prstGeom prst="rect">
            <a:avLst/>
          </a:prstGeom>
        </p:spPr>
        <p:txBody>
          <a:bodyPr wrap="square">
            <a:spAutoFit/>
          </a:bodyPr>
          <a:lstStyle/>
          <a:p>
            <a:r>
              <a:rPr lang="es-MX" sz="2400" dirty="0" smtClean="0">
                <a:latin typeface="Arial Rounded MT Bold" pitchFamily="34" charset="0"/>
              </a:rPr>
              <a:t>La </a:t>
            </a:r>
            <a:r>
              <a:rPr lang="es-MX" sz="2400" dirty="0">
                <a:latin typeface="Arial Rounded MT Bold" pitchFamily="34" charset="0"/>
              </a:rPr>
              <a:t>biogeografía es el estudio de la distribución de los organismos sobre la Tierra y las causas que rigen dicha distribución, la cual está ligada a condiciones geomorfológicas y climáticas </a:t>
            </a:r>
          </a:p>
        </p:txBody>
      </p:sp>
      <p:sp>
        <p:nvSpPr>
          <p:cNvPr id="5" name="4 Rectángulo"/>
          <p:cNvSpPr/>
          <p:nvPr/>
        </p:nvSpPr>
        <p:spPr>
          <a:xfrm>
            <a:off x="2555776" y="949658"/>
            <a:ext cx="3849131" cy="646331"/>
          </a:xfrm>
          <a:prstGeom prst="rect">
            <a:avLst/>
          </a:prstGeom>
        </p:spPr>
        <p:txBody>
          <a:bodyPr wrap="none">
            <a:spAutoFit/>
          </a:bodyPr>
          <a:lstStyle/>
          <a:p>
            <a:r>
              <a:rPr lang="es-MX" sz="3600" b="1" dirty="0" smtClean="0">
                <a:solidFill>
                  <a:srgbClr val="C00000"/>
                </a:solidFill>
                <a:effectLst>
                  <a:outerShdw blurRad="38100" dist="38100" dir="2700000" algn="tl">
                    <a:srgbClr val="000000">
                      <a:alpha val="43137"/>
                    </a:srgbClr>
                  </a:outerShdw>
                </a:effectLst>
                <a:latin typeface="Arial Rounded MT Bold" pitchFamily="34" charset="0"/>
              </a:rPr>
              <a:t>BIOGEOGRAFÍA</a:t>
            </a:r>
            <a:endParaRPr lang="es-MX" sz="3600" b="1" dirty="0">
              <a:solidFill>
                <a:srgbClr val="C00000"/>
              </a:solidFill>
              <a:effectLst>
                <a:outerShdw blurRad="38100" dist="38100" dir="2700000" algn="tl">
                  <a:srgbClr val="000000">
                    <a:alpha val="43137"/>
                  </a:srgbClr>
                </a:outerShdw>
              </a:effectLst>
            </a:endParaRPr>
          </a:p>
        </p:txBody>
      </p:sp>
      <p:sp>
        <p:nvSpPr>
          <p:cNvPr id="6" name="5 Rectángulo"/>
          <p:cNvSpPr/>
          <p:nvPr/>
        </p:nvSpPr>
        <p:spPr>
          <a:xfrm>
            <a:off x="1025027" y="4072424"/>
            <a:ext cx="3209597" cy="523220"/>
          </a:xfrm>
          <a:prstGeom prst="rect">
            <a:avLst/>
          </a:prstGeom>
        </p:spPr>
        <p:txBody>
          <a:bodyPr wrap="none">
            <a:spAutoFit/>
          </a:bodyPr>
          <a:lstStyle/>
          <a:p>
            <a:r>
              <a:rPr lang="es-MX" sz="2800" b="1" dirty="0" smtClean="0">
                <a:effectLst>
                  <a:outerShdw blurRad="38100" dist="38100" dir="2700000" algn="tl">
                    <a:srgbClr val="000000">
                      <a:alpha val="43137"/>
                    </a:srgbClr>
                  </a:outerShdw>
                </a:effectLst>
                <a:latin typeface="Arial Rounded MT Bold" pitchFamily="34" charset="0"/>
              </a:rPr>
              <a:t>FITOGEOGRAFÍA</a:t>
            </a:r>
            <a:endParaRPr lang="es-MX" sz="2800" b="1" dirty="0">
              <a:effectLst>
                <a:outerShdw blurRad="38100" dist="38100" dir="2700000" algn="tl">
                  <a:srgbClr val="000000">
                    <a:alpha val="43137"/>
                  </a:srgbClr>
                </a:outerShdw>
              </a:effectLst>
            </a:endParaRPr>
          </a:p>
        </p:txBody>
      </p:sp>
      <p:sp>
        <p:nvSpPr>
          <p:cNvPr id="7" name="6 Rectángulo"/>
          <p:cNvSpPr/>
          <p:nvPr/>
        </p:nvSpPr>
        <p:spPr>
          <a:xfrm>
            <a:off x="5004048" y="4072424"/>
            <a:ext cx="3187091" cy="523220"/>
          </a:xfrm>
          <a:prstGeom prst="rect">
            <a:avLst/>
          </a:prstGeom>
        </p:spPr>
        <p:txBody>
          <a:bodyPr wrap="none">
            <a:spAutoFit/>
          </a:bodyPr>
          <a:lstStyle/>
          <a:p>
            <a:r>
              <a:rPr lang="es-MX" sz="2800" b="1" dirty="0" smtClean="0">
                <a:effectLst>
                  <a:outerShdw blurRad="38100" dist="38100" dir="2700000" algn="tl">
                    <a:srgbClr val="000000">
                      <a:alpha val="43137"/>
                    </a:srgbClr>
                  </a:outerShdw>
                </a:effectLst>
                <a:latin typeface="Arial Rounded MT Bold" pitchFamily="34" charset="0"/>
              </a:rPr>
              <a:t>ZOOGEOGRAFÍA</a:t>
            </a:r>
            <a:endParaRPr lang="es-MX" sz="2800" b="1" dirty="0">
              <a:effectLst>
                <a:outerShdw blurRad="38100" dist="38100" dir="2700000" algn="tl">
                  <a:srgbClr val="000000">
                    <a:alpha val="43137"/>
                  </a:srgbClr>
                </a:outerShdw>
              </a:effectLst>
            </a:endParaRPr>
          </a:p>
        </p:txBody>
      </p:sp>
      <p:sp>
        <p:nvSpPr>
          <p:cNvPr id="8" name="7 Rectángulo"/>
          <p:cNvSpPr/>
          <p:nvPr/>
        </p:nvSpPr>
        <p:spPr>
          <a:xfrm>
            <a:off x="1304764" y="5054114"/>
            <a:ext cx="2502024" cy="707886"/>
          </a:xfrm>
          <a:prstGeom prst="rect">
            <a:avLst/>
          </a:prstGeom>
        </p:spPr>
        <p:txBody>
          <a:bodyPr wrap="square">
            <a:spAutoFit/>
          </a:bodyPr>
          <a:lstStyle/>
          <a:p>
            <a:pPr algn="ctr"/>
            <a:r>
              <a:rPr lang="es-MX" sz="2000" dirty="0" smtClean="0">
                <a:latin typeface="Arial Rounded MT Bold" pitchFamily="34" charset="0"/>
              </a:rPr>
              <a:t> </a:t>
            </a:r>
            <a:r>
              <a:rPr lang="es-MX" sz="2000" dirty="0">
                <a:latin typeface="Arial Rounded MT Bold" pitchFamily="34" charset="0"/>
              </a:rPr>
              <a:t>D</a:t>
            </a:r>
            <a:r>
              <a:rPr lang="es-MX" sz="2000" dirty="0" smtClean="0">
                <a:latin typeface="Arial Rounded MT Bold" pitchFamily="34" charset="0"/>
              </a:rPr>
              <a:t>istribución </a:t>
            </a:r>
            <a:r>
              <a:rPr lang="es-MX" sz="2000" dirty="0">
                <a:latin typeface="Arial Rounded MT Bold" pitchFamily="34" charset="0"/>
              </a:rPr>
              <a:t>de plantas </a:t>
            </a:r>
          </a:p>
        </p:txBody>
      </p:sp>
      <p:sp>
        <p:nvSpPr>
          <p:cNvPr id="9" name="8 Rectángulo"/>
          <p:cNvSpPr/>
          <p:nvPr/>
        </p:nvSpPr>
        <p:spPr>
          <a:xfrm>
            <a:off x="5153895" y="5054114"/>
            <a:ext cx="2502024" cy="707886"/>
          </a:xfrm>
          <a:prstGeom prst="rect">
            <a:avLst/>
          </a:prstGeom>
        </p:spPr>
        <p:txBody>
          <a:bodyPr wrap="square">
            <a:spAutoFit/>
          </a:bodyPr>
          <a:lstStyle/>
          <a:p>
            <a:pPr algn="ctr"/>
            <a:r>
              <a:rPr lang="es-MX" sz="2000" dirty="0" smtClean="0">
                <a:latin typeface="Arial Rounded MT Bold" pitchFamily="34" charset="0"/>
              </a:rPr>
              <a:t> </a:t>
            </a:r>
            <a:r>
              <a:rPr lang="es-MX" sz="2000" dirty="0">
                <a:latin typeface="Arial Rounded MT Bold" pitchFamily="34" charset="0"/>
              </a:rPr>
              <a:t>D</a:t>
            </a:r>
            <a:r>
              <a:rPr lang="es-MX" sz="2000" dirty="0" smtClean="0">
                <a:latin typeface="Arial Rounded MT Bold" pitchFamily="34" charset="0"/>
              </a:rPr>
              <a:t>istribución </a:t>
            </a:r>
            <a:r>
              <a:rPr lang="es-MX" sz="2000" dirty="0">
                <a:latin typeface="Arial Rounded MT Bold" pitchFamily="34" charset="0"/>
              </a:rPr>
              <a:t>de </a:t>
            </a:r>
            <a:r>
              <a:rPr lang="es-MX" sz="2000" dirty="0" smtClean="0">
                <a:latin typeface="Arial Rounded MT Bold" pitchFamily="34" charset="0"/>
              </a:rPr>
              <a:t>animales</a:t>
            </a:r>
            <a:endParaRPr lang="es-MX" sz="2000" dirty="0">
              <a:latin typeface="Arial Rounded MT Bold" pitchFamily="34" charset="0"/>
            </a:endParaRPr>
          </a:p>
        </p:txBody>
      </p:sp>
    </p:spTree>
    <p:extLst>
      <p:ext uri="{BB962C8B-B14F-4D97-AF65-F5344CB8AC3E}">
        <p14:creationId xmlns:p14="http://schemas.microsoft.com/office/powerpoint/2010/main" val="416317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12" y="876300"/>
            <a:ext cx="8181975" cy="2552700"/>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654297" y="3933056"/>
            <a:ext cx="7835404" cy="1938992"/>
          </a:xfrm>
          <a:prstGeom prst="rect">
            <a:avLst/>
          </a:prstGeom>
        </p:spPr>
        <p:txBody>
          <a:bodyPr wrap="square">
            <a:spAutoFit/>
          </a:bodyPr>
          <a:lstStyle/>
          <a:p>
            <a:r>
              <a:rPr lang="es-MX" sz="2000" dirty="0">
                <a:latin typeface="Arial Rounded MT Bold" pitchFamily="34" charset="0"/>
              </a:rPr>
              <a:t>C</a:t>
            </a:r>
            <a:r>
              <a:rPr lang="es-MX" sz="2000" dirty="0" smtClean="0">
                <a:latin typeface="Arial Rounded MT Bold" pitchFamily="34" charset="0"/>
              </a:rPr>
              <a:t>omprende </a:t>
            </a:r>
            <a:r>
              <a:rPr lang="es-MX" sz="2000" dirty="0">
                <a:latin typeface="Arial Rounded MT Bold" pitchFamily="34" charset="0"/>
              </a:rPr>
              <a:t>el estudio de las distribuciones presentes y pasadas de los organismos, con un contexto evolutivo. </a:t>
            </a:r>
            <a:endParaRPr lang="es-MX" sz="2000" dirty="0" smtClean="0">
              <a:latin typeface="Arial Rounded MT Bold" pitchFamily="34" charset="0"/>
            </a:endParaRPr>
          </a:p>
          <a:p>
            <a:endParaRPr lang="es-MX" sz="2000" dirty="0">
              <a:latin typeface="Arial Rounded MT Bold" pitchFamily="34" charset="0"/>
            </a:endParaRPr>
          </a:p>
          <a:p>
            <a:r>
              <a:rPr lang="es-MX" sz="2000" dirty="0" smtClean="0">
                <a:latin typeface="Arial Rounded MT Bold" pitchFamily="34" charset="0"/>
              </a:rPr>
              <a:t>Como </a:t>
            </a:r>
            <a:r>
              <a:rPr lang="es-MX" sz="2000" dirty="0">
                <a:latin typeface="Arial Rounded MT Bold" pitchFamily="34" charset="0"/>
              </a:rPr>
              <a:t>parte del estudio se incluyen no solo delimitar y caracterizar zonas de flora y fauna, sino también intentar trazar su historia </a:t>
            </a:r>
          </a:p>
        </p:txBody>
      </p:sp>
    </p:spTree>
    <p:extLst>
      <p:ext uri="{BB962C8B-B14F-4D97-AF65-F5344CB8AC3E}">
        <p14:creationId xmlns:p14="http://schemas.microsoft.com/office/powerpoint/2010/main" val="3948327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5210" y="501057"/>
            <a:ext cx="904480" cy="1080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3275856" y="478774"/>
            <a:ext cx="3600400" cy="369332"/>
          </a:xfrm>
          <a:prstGeom prst="rect">
            <a:avLst/>
          </a:prstGeom>
        </p:spPr>
        <p:txBody>
          <a:bodyPr wrap="square">
            <a:spAutoFit/>
          </a:bodyPr>
          <a:lstStyle/>
          <a:p>
            <a:pPr algn="ctr"/>
            <a:r>
              <a:rPr lang="es-MX" b="1" dirty="0" smtClean="0">
                <a:latin typeface="Arial Rounded MT Bold" pitchFamily="34" charset="0"/>
              </a:rPr>
              <a:t>ALFRED RUSSEL WALLACE</a:t>
            </a:r>
            <a:endParaRPr lang="es-MX" b="1" dirty="0">
              <a:latin typeface="Arial Rounded MT Bold" pitchFamily="34" charset="0"/>
            </a:endParaRPr>
          </a:p>
        </p:txBody>
      </p:sp>
      <p:sp>
        <p:nvSpPr>
          <p:cNvPr id="4" name="3 CuadroTexto"/>
          <p:cNvSpPr txBox="1"/>
          <p:nvPr/>
        </p:nvSpPr>
        <p:spPr>
          <a:xfrm>
            <a:off x="2771800" y="822349"/>
            <a:ext cx="4608512" cy="1077218"/>
          </a:xfrm>
          <a:prstGeom prst="rect">
            <a:avLst/>
          </a:prstGeom>
          <a:noFill/>
        </p:spPr>
        <p:txBody>
          <a:bodyPr wrap="square" rtlCol="0">
            <a:spAutoFit/>
          </a:bodyPr>
          <a:lstStyle/>
          <a:p>
            <a:pPr algn="just"/>
            <a:r>
              <a:rPr lang="es-MX" sz="1600" dirty="0" smtClean="0">
                <a:latin typeface="Arial Rounded MT Bold" pitchFamily="34" charset="0"/>
              </a:rPr>
              <a:t>Identificó la Línea de Wallace, la cual representa un elemento biogeográfico que separa las especies asiáticas de las australianas</a:t>
            </a:r>
            <a:endParaRPr lang="es-MX" sz="1600" dirty="0">
              <a:latin typeface="Arial Rounded MT Bold" pitchFamily="34"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210" y="1916669"/>
            <a:ext cx="6768752" cy="4537295"/>
          </a:xfrm>
          <a:prstGeom prst="rect">
            <a:avLst/>
          </a:prstGeom>
          <a:solidFill>
            <a:srgbClr val="000000">
              <a:shade val="95000"/>
            </a:srgbClr>
          </a:solidFill>
          <a:ln w="57150">
            <a:solidFill>
              <a:schemeClr val="tx1"/>
            </a:solidFill>
            <a:miter lim="800000"/>
            <a:headEnd/>
            <a:tailEnd/>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389562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08639" y="980728"/>
            <a:ext cx="7992888" cy="4832092"/>
          </a:xfrm>
          <a:prstGeom prst="rect">
            <a:avLst/>
          </a:prstGeom>
        </p:spPr>
        <p:txBody>
          <a:bodyPr wrap="square">
            <a:spAutoFit/>
          </a:bodyPr>
          <a:lstStyle/>
          <a:p>
            <a:pPr algn="just"/>
            <a:r>
              <a:rPr lang="es-MX" sz="2800" dirty="0">
                <a:latin typeface="Arial Rounded MT Bold" pitchFamily="34" charset="0"/>
              </a:rPr>
              <a:t>El área que ocupa una especie, ya sea en los continentes o en el mar, puede ser de dos clases, las continuas</a:t>
            </a:r>
            <a:r>
              <a:rPr lang="es-MX" sz="2800" i="1" dirty="0">
                <a:latin typeface="Arial Rounded MT Bold" pitchFamily="34" charset="0"/>
              </a:rPr>
              <a:t>, </a:t>
            </a:r>
            <a:r>
              <a:rPr lang="es-MX" sz="2800" dirty="0">
                <a:latin typeface="Arial Rounded MT Bold" pitchFamily="34" charset="0"/>
              </a:rPr>
              <a:t>especies llamadas </a:t>
            </a:r>
            <a:r>
              <a:rPr lang="es-MX" sz="2800" dirty="0">
                <a:solidFill>
                  <a:srgbClr val="C00000"/>
                </a:solidFill>
                <a:effectLst>
                  <a:outerShdw blurRad="38100" dist="38100" dir="2700000" algn="tl">
                    <a:srgbClr val="000000">
                      <a:alpha val="43137"/>
                    </a:srgbClr>
                  </a:outerShdw>
                </a:effectLst>
                <a:latin typeface="Arial Rounded MT Bold" pitchFamily="34" charset="0"/>
              </a:rPr>
              <a:t>"cosmopolitas"</a:t>
            </a:r>
            <a:r>
              <a:rPr lang="es-MX" sz="2800" dirty="0">
                <a:latin typeface="Arial Rounded MT Bold" pitchFamily="34" charset="0"/>
              </a:rPr>
              <a:t>, organismos adaptados a vivir en todos los climas, como es el caso de muchas especies del fitoplancton en el agua y el hombre entre los terrestres y las discontinuas</a:t>
            </a:r>
            <a:r>
              <a:rPr lang="es-MX" sz="2800" i="1" dirty="0">
                <a:latin typeface="Arial Rounded MT Bold" pitchFamily="34" charset="0"/>
              </a:rPr>
              <a:t>, </a:t>
            </a:r>
            <a:r>
              <a:rPr lang="es-MX" sz="2800" dirty="0">
                <a:latin typeface="Arial Rounded MT Bold" pitchFamily="34" charset="0"/>
              </a:rPr>
              <a:t>que habitan en determinadas zonas, siendo de distribución más o menos restringida, como las especies denominadas </a:t>
            </a:r>
            <a:r>
              <a:rPr lang="es-MX" sz="2800" dirty="0">
                <a:solidFill>
                  <a:srgbClr val="C00000"/>
                </a:solidFill>
                <a:effectLst>
                  <a:outerShdw blurRad="38100" dist="38100" dir="2700000" algn="tl">
                    <a:srgbClr val="000000">
                      <a:alpha val="43137"/>
                    </a:srgbClr>
                  </a:outerShdw>
                </a:effectLst>
                <a:latin typeface="Arial Rounded MT Bold" pitchFamily="34" charset="0"/>
              </a:rPr>
              <a:t>"endémicas". </a:t>
            </a:r>
          </a:p>
        </p:txBody>
      </p:sp>
    </p:spTree>
    <p:extLst>
      <p:ext uri="{BB962C8B-B14F-4D97-AF65-F5344CB8AC3E}">
        <p14:creationId xmlns:p14="http://schemas.microsoft.com/office/powerpoint/2010/main" val="2428678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638943" y="476672"/>
            <a:ext cx="6120680" cy="523220"/>
          </a:xfrm>
          <a:prstGeom prst="rect">
            <a:avLst/>
          </a:prstGeom>
        </p:spPr>
        <p:txBody>
          <a:bodyPr wrap="square">
            <a:spAutoFit/>
          </a:bodyPr>
          <a:lstStyle/>
          <a:p>
            <a:r>
              <a:rPr lang="es-MX" sz="2800" b="1" dirty="0" smtClean="0">
                <a:solidFill>
                  <a:srgbClr val="C00000"/>
                </a:solidFill>
                <a:effectLst>
                  <a:outerShdw blurRad="38100" dist="38100" dir="2700000" algn="tl">
                    <a:srgbClr val="000000">
                      <a:alpha val="43137"/>
                    </a:srgbClr>
                  </a:outerShdw>
                </a:effectLst>
                <a:latin typeface="Arial Rounded MT Bold" pitchFamily="34" charset="0"/>
              </a:rPr>
              <a:t>REGIONES BIOGEOGRÁFICAS </a:t>
            </a:r>
            <a:endParaRPr lang="es-MX" sz="2800" b="1" dirty="0">
              <a:solidFill>
                <a:srgbClr val="C00000"/>
              </a:solidFill>
              <a:effectLst>
                <a:outerShdw blurRad="38100" dist="38100" dir="2700000" algn="tl">
                  <a:srgbClr val="000000">
                    <a:alpha val="43137"/>
                  </a:srgbClr>
                </a:outerShdw>
              </a:effectLst>
              <a:latin typeface="Arial Rounded MT Bold" pitchFamily="34" charset="0"/>
            </a:endParaRPr>
          </a:p>
        </p:txBody>
      </p:sp>
      <p:pic>
        <p:nvPicPr>
          <p:cNvPr id="1028" name="Picture 4" descr="http://www.sesbe.org/evosite/history/images/wallacefig1_big.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99592" y="1196752"/>
            <a:ext cx="7128792" cy="5059462"/>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611562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103" y="1556791"/>
            <a:ext cx="8259793" cy="4474055"/>
          </a:xfrm>
          <a:prstGeom prst="rect">
            <a:avLst/>
          </a:prstGeom>
          <a:solidFill>
            <a:srgbClr val="000000">
              <a:shade val="95000"/>
            </a:srgbClr>
          </a:solidFill>
          <a:ln w="57150">
            <a:solidFill>
              <a:schemeClr val="tx1"/>
            </a:solidFill>
            <a:miter lim="800000"/>
            <a:headEnd/>
            <a:tailEnd/>
          </a:ln>
          <a:effectLst>
            <a:outerShdw blurRad="254000" dist="190500" dir="2700000" sy="90000" algn="bl" rotWithShape="0">
              <a:srgbClr val="000000">
                <a:alpha val="40000"/>
              </a:srgbClr>
            </a:outerShdw>
          </a:effectLst>
          <a:extLst/>
        </p:spPr>
      </p:pic>
      <p:sp>
        <p:nvSpPr>
          <p:cNvPr id="3" name="2 Rectángulo"/>
          <p:cNvSpPr/>
          <p:nvPr/>
        </p:nvSpPr>
        <p:spPr>
          <a:xfrm>
            <a:off x="1619672" y="575102"/>
            <a:ext cx="5904656" cy="523220"/>
          </a:xfrm>
          <a:prstGeom prst="rect">
            <a:avLst/>
          </a:prstGeom>
        </p:spPr>
        <p:txBody>
          <a:bodyPr wrap="square">
            <a:spAutoFit/>
          </a:bodyPr>
          <a:lstStyle/>
          <a:p>
            <a:r>
              <a:rPr lang="es-MX" sz="2800" b="1" dirty="0" smtClean="0">
                <a:effectLst>
                  <a:outerShdw blurRad="38100" dist="38100" dir="2700000" algn="tl">
                    <a:srgbClr val="000000">
                      <a:alpha val="43137"/>
                    </a:srgbClr>
                  </a:outerShdw>
                </a:effectLst>
                <a:latin typeface="Arial Rounded MT Bold" pitchFamily="34" charset="0"/>
              </a:rPr>
              <a:t>REGIONES BIOGEOGRÁFICAS</a:t>
            </a:r>
            <a:endParaRPr lang="es-MX"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59499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Forma libre"/>
          <p:cNvSpPr/>
          <p:nvPr/>
        </p:nvSpPr>
        <p:spPr>
          <a:xfrm>
            <a:off x="5852155" y="4154324"/>
            <a:ext cx="2181502" cy="902431"/>
          </a:xfrm>
          <a:custGeom>
            <a:avLst/>
            <a:gdLst>
              <a:gd name="connsiteX0" fmla="*/ 718462 w 2181502"/>
              <a:gd name="connsiteY0" fmla="*/ 38853 h 902431"/>
              <a:gd name="connsiteX1" fmla="*/ 653148 w 2181502"/>
              <a:gd name="connsiteY1" fmla="*/ 25790 h 902431"/>
              <a:gd name="connsiteX2" fmla="*/ 587834 w 2181502"/>
              <a:gd name="connsiteY2" fmla="*/ 38853 h 902431"/>
              <a:gd name="connsiteX3" fmla="*/ 457205 w 2181502"/>
              <a:gd name="connsiteY3" fmla="*/ 51916 h 902431"/>
              <a:gd name="connsiteX4" fmla="*/ 235136 w 2181502"/>
              <a:gd name="connsiteY4" fmla="*/ 91105 h 902431"/>
              <a:gd name="connsiteX5" fmla="*/ 26131 w 2181502"/>
              <a:gd name="connsiteY5" fmla="*/ 104167 h 902431"/>
              <a:gd name="connsiteX6" fmla="*/ 13068 w 2181502"/>
              <a:gd name="connsiteY6" fmla="*/ 339299 h 902431"/>
              <a:gd name="connsiteX7" fmla="*/ 39194 w 2181502"/>
              <a:gd name="connsiteY7" fmla="*/ 378487 h 902431"/>
              <a:gd name="connsiteX8" fmla="*/ 104508 w 2181502"/>
              <a:gd name="connsiteY8" fmla="*/ 456865 h 902431"/>
              <a:gd name="connsiteX9" fmla="*/ 156759 w 2181502"/>
              <a:gd name="connsiteY9" fmla="*/ 522179 h 902431"/>
              <a:gd name="connsiteX10" fmla="*/ 182885 w 2181502"/>
              <a:gd name="connsiteY10" fmla="*/ 574430 h 902431"/>
              <a:gd name="connsiteX11" fmla="*/ 235136 w 2181502"/>
              <a:gd name="connsiteY11" fmla="*/ 600556 h 902431"/>
              <a:gd name="connsiteX12" fmla="*/ 313514 w 2181502"/>
              <a:gd name="connsiteY12" fmla="*/ 652807 h 902431"/>
              <a:gd name="connsiteX13" fmla="*/ 352702 w 2181502"/>
              <a:gd name="connsiteY13" fmla="*/ 691996 h 902431"/>
              <a:gd name="connsiteX14" fmla="*/ 378828 w 2181502"/>
              <a:gd name="connsiteY14" fmla="*/ 731185 h 902431"/>
              <a:gd name="connsiteX15" fmla="*/ 457205 w 2181502"/>
              <a:gd name="connsiteY15" fmla="*/ 796499 h 902431"/>
              <a:gd name="connsiteX16" fmla="*/ 509456 w 2181502"/>
              <a:gd name="connsiteY16" fmla="*/ 822625 h 902431"/>
              <a:gd name="connsiteX17" fmla="*/ 757651 w 2181502"/>
              <a:gd name="connsiteY17" fmla="*/ 848750 h 902431"/>
              <a:gd name="connsiteX18" fmla="*/ 953594 w 2181502"/>
              <a:gd name="connsiteY18" fmla="*/ 874876 h 902431"/>
              <a:gd name="connsiteX19" fmla="*/ 1018908 w 2181502"/>
              <a:gd name="connsiteY19" fmla="*/ 887939 h 902431"/>
              <a:gd name="connsiteX20" fmla="*/ 1097285 w 2181502"/>
              <a:gd name="connsiteY20" fmla="*/ 901002 h 902431"/>
              <a:gd name="connsiteX21" fmla="*/ 1802679 w 2181502"/>
              <a:gd name="connsiteY21" fmla="*/ 874876 h 902431"/>
              <a:gd name="connsiteX22" fmla="*/ 1920245 w 2181502"/>
              <a:gd name="connsiteY22" fmla="*/ 848750 h 902431"/>
              <a:gd name="connsiteX23" fmla="*/ 1959434 w 2181502"/>
              <a:gd name="connsiteY23" fmla="*/ 822625 h 902431"/>
              <a:gd name="connsiteX24" fmla="*/ 2011685 w 2181502"/>
              <a:gd name="connsiteY24" fmla="*/ 744247 h 902431"/>
              <a:gd name="connsiteX25" fmla="*/ 2037811 w 2181502"/>
              <a:gd name="connsiteY25" fmla="*/ 705059 h 902431"/>
              <a:gd name="connsiteX26" fmla="*/ 2076999 w 2181502"/>
              <a:gd name="connsiteY26" fmla="*/ 626682 h 902431"/>
              <a:gd name="connsiteX27" fmla="*/ 2116188 w 2181502"/>
              <a:gd name="connsiteY27" fmla="*/ 587493 h 902431"/>
              <a:gd name="connsiteX28" fmla="*/ 2181502 w 2181502"/>
              <a:gd name="connsiteY28" fmla="*/ 469927 h 902431"/>
              <a:gd name="connsiteX29" fmla="*/ 2168439 w 2181502"/>
              <a:gd name="connsiteY29" fmla="*/ 221733 h 902431"/>
              <a:gd name="connsiteX30" fmla="*/ 2090062 w 2181502"/>
              <a:gd name="connsiteY30" fmla="*/ 143356 h 902431"/>
              <a:gd name="connsiteX31" fmla="*/ 2063936 w 2181502"/>
              <a:gd name="connsiteY31" fmla="*/ 104167 h 902431"/>
              <a:gd name="connsiteX32" fmla="*/ 1907182 w 2181502"/>
              <a:gd name="connsiteY32" fmla="*/ 51916 h 902431"/>
              <a:gd name="connsiteX33" fmla="*/ 718462 w 2181502"/>
              <a:gd name="connsiteY33" fmla="*/ 38853 h 90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81502" h="902431">
                <a:moveTo>
                  <a:pt x="718462" y="38853"/>
                </a:moveTo>
                <a:cubicBezTo>
                  <a:pt x="509456" y="34499"/>
                  <a:pt x="675351" y="25790"/>
                  <a:pt x="653148" y="25790"/>
                </a:cubicBezTo>
                <a:cubicBezTo>
                  <a:pt x="630945" y="25790"/>
                  <a:pt x="609842" y="35919"/>
                  <a:pt x="587834" y="38853"/>
                </a:cubicBezTo>
                <a:cubicBezTo>
                  <a:pt x="544458" y="44637"/>
                  <a:pt x="500748" y="47562"/>
                  <a:pt x="457205" y="51916"/>
                </a:cubicBezTo>
                <a:cubicBezTo>
                  <a:pt x="355373" y="102833"/>
                  <a:pt x="420875" y="78296"/>
                  <a:pt x="235136" y="91105"/>
                </a:cubicBezTo>
                <a:lnTo>
                  <a:pt x="26131" y="104167"/>
                </a:lnTo>
                <a:cubicBezTo>
                  <a:pt x="10165" y="199961"/>
                  <a:pt x="-15961" y="252214"/>
                  <a:pt x="13068" y="339299"/>
                </a:cubicBezTo>
                <a:cubicBezTo>
                  <a:pt x="18033" y="354193"/>
                  <a:pt x="31405" y="364856"/>
                  <a:pt x="39194" y="378487"/>
                </a:cubicBezTo>
                <a:cubicBezTo>
                  <a:pt x="79991" y="449882"/>
                  <a:pt x="42948" y="415825"/>
                  <a:pt x="104508" y="456865"/>
                </a:cubicBezTo>
                <a:cubicBezTo>
                  <a:pt x="135697" y="550429"/>
                  <a:pt x="91108" y="443398"/>
                  <a:pt x="156759" y="522179"/>
                </a:cubicBezTo>
                <a:cubicBezTo>
                  <a:pt x="169225" y="537138"/>
                  <a:pt x="169116" y="560661"/>
                  <a:pt x="182885" y="574430"/>
                </a:cubicBezTo>
                <a:cubicBezTo>
                  <a:pt x="196654" y="588199"/>
                  <a:pt x="219290" y="589238"/>
                  <a:pt x="235136" y="600556"/>
                </a:cubicBezTo>
                <a:cubicBezTo>
                  <a:pt x="320751" y="661711"/>
                  <a:pt x="229452" y="624789"/>
                  <a:pt x="313514" y="652807"/>
                </a:cubicBezTo>
                <a:cubicBezTo>
                  <a:pt x="326577" y="665870"/>
                  <a:pt x="340876" y="677804"/>
                  <a:pt x="352702" y="691996"/>
                </a:cubicBezTo>
                <a:cubicBezTo>
                  <a:pt x="362753" y="704057"/>
                  <a:pt x="368777" y="719124"/>
                  <a:pt x="378828" y="731185"/>
                </a:cubicBezTo>
                <a:cubicBezTo>
                  <a:pt x="403389" y="760659"/>
                  <a:pt x="424510" y="777816"/>
                  <a:pt x="457205" y="796499"/>
                </a:cubicBezTo>
                <a:cubicBezTo>
                  <a:pt x="474112" y="806160"/>
                  <a:pt x="490271" y="819289"/>
                  <a:pt x="509456" y="822625"/>
                </a:cubicBezTo>
                <a:cubicBezTo>
                  <a:pt x="591415" y="836879"/>
                  <a:pt x="675594" y="835074"/>
                  <a:pt x="757651" y="848750"/>
                </a:cubicBezTo>
                <a:cubicBezTo>
                  <a:pt x="1003794" y="889774"/>
                  <a:pt x="617851" y="826912"/>
                  <a:pt x="953594" y="874876"/>
                </a:cubicBezTo>
                <a:cubicBezTo>
                  <a:pt x="975573" y="878016"/>
                  <a:pt x="997064" y="883967"/>
                  <a:pt x="1018908" y="887939"/>
                </a:cubicBezTo>
                <a:cubicBezTo>
                  <a:pt x="1044967" y="892677"/>
                  <a:pt x="1071159" y="896648"/>
                  <a:pt x="1097285" y="901002"/>
                </a:cubicBezTo>
                <a:cubicBezTo>
                  <a:pt x="2056849" y="881419"/>
                  <a:pt x="1497175" y="930423"/>
                  <a:pt x="1802679" y="874876"/>
                </a:cubicBezTo>
                <a:cubicBezTo>
                  <a:pt x="1834218" y="869142"/>
                  <a:pt x="1887341" y="865202"/>
                  <a:pt x="1920245" y="848750"/>
                </a:cubicBezTo>
                <a:cubicBezTo>
                  <a:pt x="1934287" y="841729"/>
                  <a:pt x="1946371" y="831333"/>
                  <a:pt x="1959434" y="822625"/>
                </a:cubicBezTo>
                <a:lnTo>
                  <a:pt x="2011685" y="744247"/>
                </a:lnTo>
                <a:lnTo>
                  <a:pt x="2037811" y="705059"/>
                </a:lnTo>
                <a:cubicBezTo>
                  <a:pt x="2050903" y="665784"/>
                  <a:pt x="2048864" y="660445"/>
                  <a:pt x="2076999" y="626682"/>
                </a:cubicBezTo>
                <a:cubicBezTo>
                  <a:pt x="2088826" y="612490"/>
                  <a:pt x="2104846" y="602075"/>
                  <a:pt x="2116188" y="587493"/>
                </a:cubicBezTo>
                <a:cubicBezTo>
                  <a:pt x="2168591" y="520118"/>
                  <a:pt x="2161793" y="529055"/>
                  <a:pt x="2181502" y="469927"/>
                </a:cubicBezTo>
                <a:cubicBezTo>
                  <a:pt x="2177148" y="387196"/>
                  <a:pt x="2179632" y="303819"/>
                  <a:pt x="2168439" y="221733"/>
                </a:cubicBezTo>
                <a:cubicBezTo>
                  <a:pt x="2163578" y="186087"/>
                  <a:pt x="2108637" y="161931"/>
                  <a:pt x="2090062" y="143356"/>
                </a:cubicBezTo>
                <a:cubicBezTo>
                  <a:pt x="2078961" y="132255"/>
                  <a:pt x="2073987" y="116228"/>
                  <a:pt x="2063936" y="104167"/>
                </a:cubicBezTo>
                <a:cubicBezTo>
                  <a:pt x="2009186" y="38467"/>
                  <a:pt x="2016815" y="64098"/>
                  <a:pt x="1907182" y="51916"/>
                </a:cubicBezTo>
                <a:cubicBezTo>
                  <a:pt x="1573998" y="-59146"/>
                  <a:pt x="927468" y="43207"/>
                  <a:pt x="718462" y="38853"/>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2 Forma libre"/>
          <p:cNvSpPr/>
          <p:nvPr/>
        </p:nvSpPr>
        <p:spPr>
          <a:xfrm>
            <a:off x="2704011" y="4937658"/>
            <a:ext cx="3383280" cy="1214948"/>
          </a:xfrm>
          <a:custGeom>
            <a:avLst/>
            <a:gdLst>
              <a:gd name="connsiteX0" fmla="*/ 1567543 w 3383280"/>
              <a:gd name="connsiteY0" fmla="*/ 39291 h 1214948"/>
              <a:gd name="connsiteX1" fmla="*/ 992778 w 3383280"/>
              <a:gd name="connsiteY1" fmla="*/ 102 h 1214948"/>
              <a:gd name="connsiteX2" fmla="*/ 809898 w 3383280"/>
              <a:gd name="connsiteY2" fmla="*/ 26228 h 1214948"/>
              <a:gd name="connsiteX3" fmla="*/ 509452 w 3383280"/>
              <a:gd name="connsiteY3" fmla="*/ 39291 h 1214948"/>
              <a:gd name="connsiteX4" fmla="*/ 326572 w 3383280"/>
              <a:gd name="connsiteY4" fmla="*/ 91542 h 1214948"/>
              <a:gd name="connsiteX5" fmla="*/ 156755 w 3383280"/>
              <a:gd name="connsiteY5" fmla="*/ 117668 h 1214948"/>
              <a:gd name="connsiteX6" fmla="*/ 104503 w 3383280"/>
              <a:gd name="connsiteY6" fmla="*/ 143793 h 1214948"/>
              <a:gd name="connsiteX7" fmla="*/ 39189 w 3383280"/>
              <a:gd name="connsiteY7" fmla="*/ 196045 h 1214948"/>
              <a:gd name="connsiteX8" fmla="*/ 0 w 3383280"/>
              <a:gd name="connsiteY8" fmla="*/ 313611 h 1214948"/>
              <a:gd name="connsiteX9" fmla="*/ 13063 w 3383280"/>
              <a:gd name="connsiteY9" fmla="*/ 535679 h 1214948"/>
              <a:gd name="connsiteX10" fmla="*/ 39189 w 3383280"/>
              <a:gd name="connsiteY10" fmla="*/ 574868 h 1214948"/>
              <a:gd name="connsiteX11" fmla="*/ 78378 w 3383280"/>
              <a:gd name="connsiteY11" fmla="*/ 627119 h 1214948"/>
              <a:gd name="connsiteX12" fmla="*/ 117566 w 3383280"/>
              <a:gd name="connsiteY12" fmla="*/ 692433 h 1214948"/>
              <a:gd name="connsiteX13" fmla="*/ 235132 w 3383280"/>
              <a:gd name="connsiteY13" fmla="*/ 809999 h 1214948"/>
              <a:gd name="connsiteX14" fmla="*/ 261258 w 3383280"/>
              <a:gd name="connsiteY14" fmla="*/ 862251 h 1214948"/>
              <a:gd name="connsiteX15" fmla="*/ 300446 w 3383280"/>
              <a:gd name="connsiteY15" fmla="*/ 888376 h 1214948"/>
              <a:gd name="connsiteX16" fmla="*/ 470263 w 3383280"/>
              <a:gd name="connsiteY16" fmla="*/ 992879 h 1214948"/>
              <a:gd name="connsiteX17" fmla="*/ 613955 w 3383280"/>
              <a:gd name="connsiteY17" fmla="*/ 1032068 h 1214948"/>
              <a:gd name="connsiteX18" fmla="*/ 679269 w 3383280"/>
              <a:gd name="connsiteY18" fmla="*/ 1045131 h 1214948"/>
              <a:gd name="connsiteX19" fmla="*/ 718458 w 3383280"/>
              <a:gd name="connsiteY19" fmla="*/ 1058193 h 1214948"/>
              <a:gd name="connsiteX20" fmla="*/ 783772 w 3383280"/>
              <a:gd name="connsiteY20" fmla="*/ 1071256 h 1214948"/>
              <a:gd name="connsiteX21" fmla="*/ 862149 w 3383280"/>
              <a:gd name="connsiteY21" fmla="*/ 1110445 h 1214948"/>
              <a:gd name="connsiteX22" fmla="*/ 940526 w 3383280"/>
              <a:gd name="connsiteY22" fmla="*/ 1123508 h 1214948"/>
              <a:gd name="connsiteX23" fmla="*/ 1058092 w 3383280"/>
              <a:gd name="connsiteY23" fmla="*/ 1162696 h 1214948"/>
              <a:gd name="connsiteX24" fmla="*/ 1136469 w 3383280"/>
              <a:gd name="connsiteY24" fmla="*/ 1188822 h 1214948"/>
              <a:gd name="connsiteX25" fmla="*/ 1306286 w 3383280"/>
              <a:gd name="connsiteY25" fmla="*/ 1214948 h 1214948"/>
              <a:gd name="connsiteX26" fmla="*/ 1580606 w 3383280"/>
              <a:gd name="connsiteY26" fmla="*/ 1201885 h 1214948"/>
              <a:gd name="connsiteX27" fmla="*/ 1606732 w 3383280"/>
              <a:gd name="connsiteY27" fmla="*/ 1162696 h 1214948"/>
              <a:gd name="connsiteX28" fmla="*/ 1685109 w 3383280"/>
              <a:gd name="connsiteY28" fmla="*/ 1110445 h 1214948"/>
              <a:gd name="connsiteX29" fmla="*/ 1867989 w 3383280"/>
              <a:gd name="connsiteY29" fmla="*/ 1084319 h 1214948"/>
              <a:gd name="connsiteX30" fmla="*/ 2325189 w 3383280"/>
              <a:gd name="connsiteY30" fmla="*/ 1071256 h 1214948"/>
              <a:gd name="connsiteX31" fmla="*/ 2481943 w 3383280"/>
              <a:gd name="connsiteY31" fmla="*/ 1005942 h 1214948"/>
              <a:gd name="connsiteX32" fmla="*/ 2521132 w 3383280"/>
              <a:gd name="connsiteY32" fmla="*/ 979816 h 1214948"/>
              <a:gd name="connsiteX33" fmla="*/ 2586446 w 3383280"/>
              <a:gd name="connsiteY33" fmla="*/ 966753 h 1214948"/>
              <a:gd name="connsiteX34" fmla="*/ 2638698 w 3383280"/>
              <a:gd name="connsiteY34" fmla="*/ 940628 h 1214948"/>
              <a:gd name="connsiteX35" fmla="*/ 2717075 w 3383280"/>
              <a:gd name="connsiteY35" fmla="*/ 914502 h 1214948"/>
              <a:gd name="connsiteX36" fmla="*/ 2821578 w 3383280"/>
              <a:gd name="connsiteY36" fmla="*/ 875313 h 1214948"/>
              <a:gd name="connsiteX37" fmla="*/ 2886892 w 3383280"/>
              <a:gd name="connsiteY37" fmla="*/ 836125 h 1214948"/>
              <a:gd name="connsiteX38" fmla="*/ 3056709 w 3383280"/>
              <a:gd name="connsiteY38" fmla="*/ 783873 h 1214948"/>
              <a:gd name="connsiteX39" fmla="*/ 3200400 w 3383280"/>
              <a:gd name="connsiteY39" fmla="*/ 770811 h 1214948"/>
              <a:gd name="connsiteX40" fmla="*/ 3252652 w 3383280"/>
              <a:gd name="connsiteY40" fmla="*/ 731622 h 1214948"/>
              <a:gd name="connsiteX41" fmla="*/ 3304903 w 3383280"/>
              <a:gd name="connsiteY41" fmla="*/ 718559 h 1214948"/>
              <a:gd name="connsiteX42" fmla="*/ 3331029 w 3383280"/>
              <a:gd name="connsiteY42" fmla="*/ 679371 h 1214948"/>
              <a:gd name="connsiteX43" fmla="*/ 3344092 w 3383280"/>
              <a:gd name="connsiteY43" fmla="*/ 640182 h 1214948"/>
              <a:gd name="connsiteX44" fmla="*/ 3383280 w 3383280"/>
              <a:gd name="connsiteY44" fmla="*/ 496491 h 1214948"/>
              <a:gd name="connsiteX45" fmla="*/ 3370218 w 3383280"/>
              <a:gd name="connsiteY45" fmla="*/ 235233 h 1214948"/>
              <a:gd name="connsiteX46" fmla="*/ 3239589 w 3383280"/>
              <a:gd name="connsiteY46" fmla="*/ 169919 h 1214948"/>
              <a:gd name="connsiteX47" fmla="*/ 3108960 w 3383280"/>
              <a:gd name="connsiteY47" fmla="*/ 143793 h 1214948"/>
              <a:gd name="connsiteX48" fmla="*/ 2926080 w 3383280"/>
              <a:gd name="connsiteY48" fmla="*/ 104605 h 1214948"/>
              <a:gd name="connsiteX49" fmla="*/ 2821578 w 3383280"/>
              <a:gd name="connsiteY49" fmla="*/ 78479 h 1214948"/>
              <a:gd name="connsiteX50" fmla="*/ 1789612 w 3383280"/>
              <a:gd name="connsiteY50" fmla="*/ 65416 h 1214948"/>
              <a:gd name="connsiteX51" fmla="*/ 1672046 w 3383280"/>
              <a:gd name="connsiteY51" fmla="*/ 39291 h 1214948"/>
              <a:gd name="connsiteX52" fmla="*/ 1567543 w 3383280"/>
              <a:gd name="connsiteY52" fmla="*/ 39291 h 1214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3280" h="1214948">
                <a:moveTo>
                  <a:pt x="1567543" y="39291"/>
                </a:moveTo>
                <a:cubicBezTo>
                  <a:pt x="1454332" y="32759"/>
                  <a:pt x="1335891" y="7900"/>
                  <a:pt x="992778" y="102"/>
                </a:cubicBezTo>
                <a:cubicBezTo>
                  <a:pt x="913106" y="-1709"/>
                  <a:pt x="884339" y="21094"/>
                  <a:pt x="809898" y="26228"/>
                </a:cubicBezTo>
                <a:cubicBezTo>
                  <a:pt x="709892" y="33125"/>
                  <a:pt x="609601" y="34937"/>
                  <a:pt x="509452" y="39291"/>
                </a:cubicBezTo>
                <a:cubicBezTo>
                  <a:pt x="453625" y="57900"/>
                  <a:pt x="383976" y="83341"/>
                  <a:pt x="326572" y="91542"/>
                </a:cubicBezTo>
                <a:cubicBezTo>
                  <a:pt x="208912" y="108351"/>
                  <a:pt x="265503" y="99543"/>
                  <a:pt x="156755" y="117668"/>
                </a:cubicBezTo>
                <a:cubicBezTo>
                  <a:pt x="139338" y="126376"/>
                  <a:pt x="122402" y="136122"/>
                  <a:pt x="104503" y="143793"/>
                </a:cubicBezTo>
                <a:cubicBezTo>
                  <a:pt x="61327" y="162297"/>
                  <a:pt x="60518" y="144857"/>
                  <a:pt x="39189" y="196045"/>
                </a:cubicBezTo>
                <a:cubicBezTo>
                  <a:pt x="23301" y="234176"/>
                  <a:pt x="0" y="313611"/>
                  <a:pt x="0" y="313611"/>
                </a:cubicBezTo>
                <a:cubicBezTo>
                  <a:pt x="4354" y="387634"/>
                  <a:pt x="2063" y="462349"/>
                  <a:pt x="13063" y="535679"/>
                </a:cubicBezTo>
                <a:cubicBezTo>
                  <a:pt x="15392" y="551205"/>
                  <a:pt x="30064" y="562093"/>
                  <a:pt x="39189" y="574868"/>
                </a:cubicBezTo>
                <a:cubicBezTo>
                  <a:pt x="51843" y="592584"/>
                  <a:pt x="66301" y="609004"/>
                  <a:pt x="78378" y="627119"/>
                </a:cubicBezTo>
                <a:cubicBezTo>
                  <a:pt x="92462" y="648244"/>
                  <a:pt x="102332" y="672121"/>
                  <a:pt x="117566" y="692433"/>
                </a:cubicBezTo>
                <a:cubicBezTo>
                  <a:pt x="184011" y="781027"/>
                  <a:pt x="171203" y="767380"/>
                  <a:pt x="235132" y="809999"/>
                </a:cubicBezTo>
                <a:cubicBezTo>
                  <a:pt x="243841" y="827416"/>
                  <a:pt x="248792" y="847291"/>
                  <a:pt x="261258" y="862251"/>
                </a:cubicBezTo>
                <a:cubicBezTo>
                  <a:pt x="271308" y="874312"/>
                  <a:pt x="288385" y="878326"/>
                  <a:pt x="300446" y="888376"/>
                </a:cubicBezTo>
                <a:cubicBezTo>
                  <a:pt x="374612" y="950181"/>
                  <a:pt x="321653" y="950418"/>
                  <a:pt x="470263" y="992879"/>
                </a:cubicBezTo>
                <a:cubicBezTo>
                  <a:pt x="514851" y="1005619"/>
                  <a:pt x="567261" y="1021692"/>
                  <a:pt x="613955" y="1032068"/>
                </a:cubicBezTo>
                <a:cubicBezTo>
                  <a:pt x="635629" y="1036884"/>
                  <a:pt x="657729" y="1039746"/>
                  <a:pt x="679269" y="1045131"/>
                </a:cubicBezTo>
                <a:cubicBezTo>
                  <a:pt x="692627" y="1048471"/>
                  <a:pt x="705100" y="1054853"/>
                  <a:pt x="718458" y="1058193"/>
                </a:cubicBezTo>
                <a:cubicBezTo>
                  <a:pt x="739998" y="1063578"/>
                  <a:pt x="762232" y="1065871"/>
                  <a:pt x="783772" y="1071256"/>
                </a:cubicBezTo>
                <a:cubicBezTo>
                  <a:pt x="961444" y="1115675"/>
                  <a:pt x="670586" y="1046590"/>
                  <a:pt x="862149" y="1110445"/>
                </a:cubicBezTo>
                <a:cubicBezTo>
                  <a:pt x="887276" y="1118821"/>
                  <a:pt x="914934" y="1116684"/>
                  <a:pt x="940526" y="1123508"/>
                </a:cubicBezTo>
                <a:cubicBezTo>
                  <a:pt x="980440" y="1134152"/>
                  <a:pt x="1018903" y="1149633"/>
                  <a:pt x="1058092" y="1162696"/>
                </a:cubicBezTo>
                <a:cubicBezTo>
                  <a:pt x="1084218" y="1171405"/>
                  <a:pt x="1109305" y="1184295"/>
                  <a:pt x="1136469" y="1188822"/>
                </a:cubicBezTo>
                <a:cubicBezTo>
                  <a:pt x="1245217" y="1206947"/>
                  <a:pt x="1188626" y="1198139"/>
                  <a:pt x="1306286" y="1214948"/>
                </a:cubicBezTo>
                <a:cubicBezTo>
                  <a:pt x="1397726" y="1210594"/>
                  <a:pt x="1490416" y="1217570"/>
                  <a:pt x="1580606" y="1201885"/>
                </a:cubicBezTo>
                <a:cubicBezTo>
                  <a:pt x="1596074" y="1199195"/>
                  <a:pt x="1594917" y="1173034"/>
                  <a:pt x="1606732" y="1162696"/>
                </a:cubicBezTo>
                <a:cubicBezTo>
                  <a:pt x="1630362" y="1142020"/>
                  <a:pt x="1654137" y="1115607"/>
                  <a:pt x="1685109" y="1110445"/>
                </a:cubicBezTo>
                <a:cubicBezTo>
                  <a:pt x="1733658" y="1102353"/>
                  <a:pt x="1822636" y="1086428"/>
                  <a:pt x="1867989" y="1084319"/>
                </a:cubicBezTo>
                <a:cubicBezTo>
                  <a:pt x="2020287" y="1077235"/>
                  <a:pt x="2172789" y="1075610"/>
                  <a:pt x="2325189" y="1071256"/>
                </a:cubicBezTo>
                <a:cubicBezTo>
                  <a:pt x="2392992" y="1054305"/>
                  <a:pt x="2409609" y="1054165"/>
                  <a:pt x="2481943" y="1005942"/>
                </a:cubicBezTo>
                <a:cubicBezTo>
                  <a:pt x="2495006" y="997233"/>
                  <a:pt x="2506432" y="985329"/>
                  <a:pt x="2521132" y="979816"/>
                </a:cubicBezTo>
                <a:cubicBezTo>
                  <a:pt x="2541921" y="972020"/>
                  <a:pt x="2564675" y="971107"/>
                  <a:pt x="2586446" y="966753"/>
                </a:cubicBezTo>
                <a:cubicBezTo>
                  <a:pt x="2603863" y="958045"/>
                  <a:pt x="2620618" y="947860"/>
                  <a:pt x="2638698" y="940628"/>
                </a:cubicBezTo>
                <a:cubicBezTo>
                  <a:pt x="2664267" y="930400"/>
                  <a:pt x="2717075" y="914502"/>
                  <a:pt x="2717075" y="914502"/>
                </a:cubicBezTo>
                <a:cubicBezTo>
                  <a:pt x="2817534" y="847527"/>
                  <a:pt x="2680342" y="931807"/>
                  <a:pt x="2821578" y="875313"/>
                </a:cubicBezTo>
                <a:cubicBezTo>
                  <a:pt x="2845152" y="865884"/>
                  <a:pt x="2863555" y="846126"/>
                  <a:pt x="2886892" y="836125"/>
                </a:cubicBezTo>
                <a:cubicBezTo>
                  <a:pt x="2894122" y="833026"/>
                  <a:pt x="3019738" y="788802"/>
                  <a:pt x="3056709" y="783873"/>
                </a:cubicBezTo>
                <a:cubicBezTo>
                  <a:pt x="3104382" y="777517"/>
                  <a:pt x="3152503" y="775165"/>
                  <a:pt x="3200400" y="770811"/>
                </a:cubicBezTo>
                <a:cubicBezTo>
                  <a:pt x="3217817" y="757748"/>
                  <a:pt x="3233179" y="741359"/>
                  <a:pt x="3252652" y="731622"/>
                </a:cubicBezTo>
                <a:cubicBezTo>
                  <a:pt x="3268710" y="723593"/>
                  <a:pt x="3289965" y="728518"/>
                  <a:pt x="3304903" y="718559"/>
                </a:cubicBezTo>
                <a:cubicBezTo>
                  <a:pt x="3317966" y="709851"/>
                  <a:pt x="3322320" y="692434"/>
                  <a:pt x="3331029" y="679371"/>
                </a:cubicBezTo>
                <a:cubicBezTo>
                  <a:pt x="3335383" y="666308"/>
                  <a:pt x="3340469" y="653466"/>
                  <a:pt x="3344092" y="640182"/>
                </a:cubicBezTo>
                <a:cubicBezTo>
                  <a:pt x="3388294" y="478110"/>
                  <a:pt x="3353213" y="586697"/>
                  <a:pt x="3383280" y="496491"/>
                </a:cubicBezTo>
                <a:cubicBezTo>
                  <a:pt x="3378926" y="409405"/>
                  <a:pt x="3388741" y="320438"/>
                  <a:pt x="3370218" y="235233"/>
                </a:cubicBezTo>
                <a:cubicBezTo>
                  <a:pt x="3363180" y="202858"/>
                  <a:pt x="3253561" y="173412"/>
                  <a:pt x="3239589" y="169919"/>
                </a:cubicBezTo>
                <a:cubicBezTo>
                  <a:pt x="3196510" y="159149"/>
                  <a:pt x="3108960" y="143793"/>
                  <a:pt x="3108960" y="143793"/>
                </a:cubicBezTo>
                <a:cubicBezTo>
                  <a:pt x="3004218" y="91423"/>
                  <a:pt x="3106088" y="134607"/>
                  <a:pt x="2926080" y="104605"/>
                </a:cubicBezTo>
                <a:cubicBezTo>
                  <a:pt x="2890662" y="98702"/>
                  <a:pt x="2856412" y="87188"/>
                  <a:pt x="2821578" y="78479"/>
                </a:cubicBezTo>
                <a:cubicBezTo>
                  <a:pt x="2487834" y="-4959"/>
                  <a:pt x="2133601" y="69770"/>
                  <a:pt x="1789612" y="65416"/>
                </a:cubicBezTo>
                <a:cubicBezTo>
                  <a:pt x="1701391" y="36009"/>
                  <a:pt x="1809988" y="69944"/>
                  <a:pt x="1672046" y="39291"/>
                </a:cubicBezTo>
                <a:cubicBezTo>
                  <a:pt x="1582278" y="19343"/>
                  <a:pt x="1680754" y="45823"/>
                  <a:pt x="1567543" y="39291"/>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Forma libre"/>
          <p:cNvSpPr/>
          <p:nvPr/>
        </p:nvSpPr>
        <p:spPr>
          <a:xfrm>
            <a:off x="875211" y="3813531"/>
            <a:ext cx="2664823" cy="907651"/>
          </a:xfrm>
          <a:custGeom>
            <a:avLst/>
            <a:gdLst>
              <a:gd name="connsiteX0" fmla="*/ 287383 w 2664823"/>
              <a:gd name="connsiteY0" fmla="*/ 118389 h 907651"/>
              <a:gd name="connsiteX1" fmla="*/ 117566 w 2664823"/>
              <a:gd name="connsiteY1" fmla="*/ 196766 h 907651"/>
              <a:gd name="connsiteX2" fmla="*/ 78378 w 2664823"/>
              <a:gd name="connsiteY2" fmla="*/ 235955 h 907651"/>
              <a:gd name="connsiteX3" fmla="*/ 52252 w 2664823"/>
              <a:gd name="connsiteY3" fmla="*/ 275143 h 907651"/>
              <a:gd name="connsiteX4" fmla="*/ 39189 w 2664823"/>
              <a:gd name="connsiteY4" fmla="*/ 314332 h 907651"/>
              <a:gd name="connsiteX5" fmla="*/ 13063 w 2664823"/>
              <a:gd name="connsiteY5" fmla="*/ 379646 h 907651"/>
              <a:gd name="connsiteX6" fmla="*/ 0 w 2664823"/>
              <a:gd name="connsiteY6" fmla="*/ 431898 h 907651"/>
              <a:gd name="connsiteX7" fmla="*/ 26126 w 2664823"/>
              <a:gd name="connsiteY7" fmla="*/ 562526 h 907651"/>
              <a:gd name="connsiteX8" fmla="*/ 65315 w 2664823"/>
              <a:gd name="connsiteY8" fmla="*/ 601715 h 907651"/>
              <a:gd name="connsiteX9" fmla="*/ 143692 w 2664823"/>
              <a:gd name="connsiteY9" fmla="*/ 653966 h 907651"/>
              <a:gd name="connsiteX10" fmla="*/ 418012 w 2664823"/>
              <a:gd name="connsiteY10" fmla="*/ 680092 h 907651"/>
              <a:gd name="connsiteX11" fmla="*/ 483326 w 2664823"/>
              <a:gd name="connsiteY11" fmla="*/ 693155 h 907651"/>
              <a:gd name="connsiteX12" fmla="*/ 522515 w 2664823"/>
              <a:gd name="connsiteY12" fmla="*/ 706218 h 907651"/>
              <a:gd name="connsiteX13" fmla="*/ 600892 w 2664823"/>
              <a:gd name="connsiteY13" fmla="*/ 719280 h 907651"/>
              <a:gd name="connsiteX14" fmla="*/ 705395 w 2664823"/>
              <a:gd name="connsiteY14" fmla="*/ 771532 h 907651"/>
              <a:gd name="connsiteX15" fmla="*/ 757646 w 2664823"/>
              <a:gd name="connsiteY15" fmla="*/ 784595 h 907651"/>
              <a:gd name="connsiteX16" fmla="*/ 796835 w 2664823"/>
              <a:gd name="connsiteY16" fmla="*/ 797658 h 907651"/>
              <a:gd name="connsiteX17" fmla="*/ 901338 w 2664823"/>
              <a:gd name="connsiteY17" fmla="*/ 823783 h 907651"/>
              <a:gd name="connsiteX18" fmla="*/ 1058092 w 2664823"/>
              <a:gd name="connsiteY18" fmla="*/ 836846 h 907651"/>
              <a:gd name="connsiteX19" fmla="*/ 1136469 w 2664823"/>
              <a:gd name="connsiteY19" fmla="*/ 849909 h 907651"/>
              <a:gd name="connsiteX20" fmla="*/ 1175658 w 2664823"/>
              <a:gd name="connsiteY20" fmla="*/ 862972 h 907651"/>
              <a:gd name="connsiteX21" fmla="*/ 1293223 w 2664823"/>
              <a:gd name="connsiteY21" fmla="*/ 876035 h 907651"/>
              <a:gd name="connsiteX22" fmla="*/ 1907178 w 2664823"/>
              <a:gd name="connsiteY22" fmla="*/ 876035 h 907651"/>
              <a:gd name="connsiteX23" fmla="*/ 1946366 w 2664823"/>
              <a:gd name="connsiteY23" fmla="*/ 862972 h 907651"/>
              <a:gd name="connsiteX24" fmla="*/ 2194560 w 2664823"/>
              <a:gd name="connsiteY24" fmla="*/ 849909 h 907651"/>
              <a:gd name="connsiteX25" fmla="*/ 2272938 w 2664823"/>
              <a:gd name="connsiteY25" fmla="*/ 836846 h 907651"/>
              <a:gd name="connsiteX26" fmla="*/ 2312126 w 2664823"/>
              <a:gd name="connsiteY26" fmla="*/ 823783 h 907651"/>
              <a:gd name="connsiteX27" fmla="*/ 2377440 w 2664823"/>
              <a:gd name="connsiteY27" fmla="*/ 810720 h 907651"/>
              <a:gd name="connsiteX28" fmla="*/ 2455818 w 2664823"/>
              <a:gd name="connsiteY28" fmla="*/ 758469 h 907651"/>
              <a:gd name="connsiteX29" fmla="*/ 2495006 w 2664823"/>
              <a:gd name="connsiteY29" fmla="*/ 732343 h 907651"/>
              <a:gd name="connsiteX30" fmla="*/ 2547258 w 2664823"/>
              <a:gd name="connsiteY30" fmla="*/ 706218 h 907651"/>
              <a:gd name="connsiteX31" fmla="*/ 2586446 w 2664823"/>
              <a:gd name="connsiteY31" fmla="*/ 693155 h 907651"/>
              <a:gd name="connsiteX32" fmla="*/ 2625635 w 2664823"/>
              <a:gd name="connsiteY32" fmla="*/ 667029 h 907651"/>
              <a:gd name="connsiteX33" fmla="*/ 2664823 w 2664823"/>
              <a:gd name="connsiteY33" fmla="*/ 588652 h 907651"/>
              <a:gd name="connsiteX34" fmla="*/ 2638698 w 2664823"/>
              <a:gd name="connsiteY34" fmla="*/ 353520 h 907651"/>
              <a:gd name="connsiteX35" fmla="*/ 2625635 w 2664823"/>
              <a:gd name="connsiteY35" fmla="*/ 314332 h 907651"/>
              <a:gd name="connsiteX36" fmla="*/ 2599509 w 2664823"/>
              <a:gd name="connsiteY36" fmla="*/ 262080 h 907651"/>
              <a:gd name="connsiteX37" fmla="*/ 2586446 w 2664823"/>
              <a:gd name="connsiteY37" fmla="*/ 222892 h 907651"/>
              <a:gd name="connsiteX38" fmla="*/ 2521132 w 2664823"/>
              <a:gd name="connsiteY38" fmla="*/ 144515 h 907651"/>
              <a:gd name="connsiteX39" fmla="*/ 2468880 w 2664823"/>
              <a:gd name="connsiteY39" fmla="*/ 118389 h 907651"/>
              <a:gd name="connsiteX40" fmla="*/ 2338252 w 2664823"/>
              <a:gd name="connsiteY40" fmla="*/ 79200 h 907651"/>
              <a:gd name="connsiteX41" fmla="*/ 2286000 w 2664823"/>
              <a:gd name="connsiteY41" fmla="*/ 53075 h 907651"/>
              <a:gd name="connsiteX42" fmla="*/ 2155372 w 2664823"/>
              <a:gd name="connsiteY42" fmla="*/ 26949 h 907651"/>
              <a:gd name="connsiteX43" fmla="*/ 2090058 w 2664823"/>
              <a:gd name="connsiteY43" fmla="*/ 823 h 907651"/>
              <a:gd name="connsiteX44" fmla="*/ 1776549 w 2664823"/>
              <a:gd name="connsiteY44" fmla="*/ 13886 h 907651"/>
              <a:gd name="connsiteX45" fmla="*/ 1737360 w 2664823"/>
              <a:gd name="connsiteY45" fmla="*/ 26949 h 907651"/>
              <a:gd name="connsiteX46" fmla="*/ 1528355 w 2664823"/>
              <a:gd name="connsiteY46" fmla="*/ 53075 h 907651"/>
              <a:gd name="connsiteX47" fmla="*/ 757646 w 2664823"/>
              <a:gd name="connsiteY47" fmla="*/ 92263 h 907651"/>
              <a:gd name="connsiteX48" fmla="*/ 339635 w 2664823"/>
              <a:gd name="connsiteY48" fmla="*/ 105326 h 907651"/>
              <a:gd name="connsiteX49" fmla="*/ 287383 w 2664823"/>
              <a:gd name="connsiteY49" fmla="*/ 118389 h 90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664823" h="907651">
                <a:moveTo>
                  <a:pt x="287383" y="118389"/>
                </a:moveTo>
                <a:cubicBezTo>
                  <a:pt x="232035" y="140528"/>
                  <a:pt x="165694" y="156659"/>
                  <a:pt x="117566" y="196766"/>
                </a:cubicBezTo>
                <a:cubicBezTo>
                  <a:pt x="103374" y="208593"/>
                  <a:pt x="90205" y="221763"/>
                  <a:pt x="78378" y="235955"/>
                </a:cubicBezTo>
                <a:cubicBezTo>
                  <a:pt x="68327" y="248016"/>
                  <a:pt x="60961" y="262080"/>
                  <a:pt x="52252" y="275143"/>
                </a:cubicBezTo>
                <a:cubicBezTo>
                  <a:pt x="47898" y="288206"/>
                  <a:pt x="44024" y="301439"/>
                  <a:pt x="39189" y="314332"/>
                </a:cubicBezTo>
                <a:cubicBezTo>
                  <a:pt x="30956" y="336287"/>
                  <a:pt x="20478" y="357401"/>
                  <a:pt x="13063" y="379646"/>
                </a:cubicBezTo>
                <a:cubicBezTo>
                  <a:pt x="7386" y="396678"/>
                  <a:pt x="4354" y="414481"/>
                  <a:pt x="0" y="431898"/>
                </a:cubicBezTo>
                <a:cubicBezTo>
                  <a:pt x="8709" y="475441"/>
                  <a:pt x="10185" y="521081"/>
                  <a:pt x="26126" y="562526"/>
                </a:cubicBezTo>
                <a:cubicBezTo>
                  <a:pt x="32758" y="579768"/>
                  <a:pt x="50733" y="590373"/>
                  <a:pt x="65315" y="601715"/>
                </a:cubicBezTo>
                <a:cubicBezTo>
                  <a:pt x="90100" y="620992"/>
                  <a:pt x="113230" y="646350"/>
                  <a:pt x="143692" y="653966"/>
                </a:cubicBezTo>
                <a:cubicBezTo>
                  <a:pt x="267880" y="685014"/>
                  <a:pt x="178021" y="665975"/>
                  <a:pt x="418012" y="680092"/>
                </a:cubicBezTo>
                <a:cubicBezTo>
                  <a:pt x="439783" y="684446"/>
                  <a:pt x="461786" y="687770"/>
                  <a:pt x="483326" y="693155"/>
                </a:cubicBezTo>
                <a:cubicBezTo>
                  <a:pt x="496684" y="696495"/>
                  <a:pt x="509073" y="703231"/>
                  <a:pt x="522515" y="706218"/>
                </a:cubicBezTo>
                <a:cubicBezTo>
                  <a:pt x="548370" y="711963"/>
                  <a:pt x="574766" y="714926"/>
                  <a:pt x="600892" y="719280"/>
                </a:cubicBezTo>
                <a:cubicBezTo>
                  <a:pt x="635726" y="736697"/>
                  <a:pt x="667612" y="762086"/>
                  <a:pt x="705395" y="771532"/>
                </a:cubicBezTo>
                <a:cubicBezTo>
                  <a:pt x="722812" y="775886"/>
                  <a:pt x="740384" y="779663"/>
                  <a:pt x="757646" y="784595"/>
                </a:cubicBezTo>
                <a:cubicBezTo>
                  <a:pt x="770886" y="788378"/>
                  <a:pt x="783551" y="794035"/>
                  <a:pt x="796835" y="797658"/>
                </a:cubicBezTo>
                <a:cubicBezTo>
                  <a:pt x="831476" y="807105"/>
                  <a:pt x="865556" y="820801"/>
                  <a:pt x="901338" y="823783"/>
                </a:cubicBezTo>
                <a:cubicBezTo>
                  <a:pt x="953589" y="828137"/>
                  <a:pt x="1005980" y="831056"/>
                  <a:pt x="1058092" y="836846"/>
                </a:cubicBezTo>
                <a:cubicBezTo>
                  <a:pt x="1084416" y="839771"/>
                  <a:pt x="1110614" y="844163"/>
                  <a:pt x="1136469" y="849909"/>
                </a:cubicBezTo>
                <a:cubicBezTo>
                  <a:pt x="1149911" y="852896"/>
                  <a:pt x="1162076" y="860708"/>
                  <a:pt x="1175658" y="862972"/>
                </a:cubicBezTo>
                <a:cubicBezTo>
                  <a:pt x="1214551" y="869454"/>
                  <a:pt x="1254035" y="871681"/>
                  <a:pt x="1293223" y="876035"/>
                </a:cubicBezTo>
                <a:cubicBezTo>
                  <a:pt x="1523339" y="933564"/>
                  <a:pt x="1367468" y="899501"/>
                  <a:pt x="1907178" y="876035"/>
                </a:cubicBezTo>
                <a:cubicBezTo>
                  <a:pt x="1920934" y="875437"/>
                  <a:pt x="1932653" y="864219"/>
                  <a:pt x="1946366" y="862972"/>
                </a:cubicBezTo>
                <a:cubicBezTo>
                  <a:pt x="2028872" y="855471"/>
                  <a:pt x="2111829" y="854263"/>
                  <a:pt x="2194560" y="849909"/>
                </a:cubicBezTo>
                <a:cubicBezTo>
                  <a:pt x="2220686" y="845555"/>
                  <a:pt x="2247082" y="842592"/>
                  <a:pt x="2272938" y="836846"/>
                </a:cubicBezTo>
                <a:cubicBezTo>
                  <a:pt x="2286379" y="833859"/>
                  <a:pt x="2298768" y="827123"/>
                  <a:pt x="2312126" y="823783"/>
                </a:cubicBezTo>
                <a:cubicBezTo>
                  <a:pt x="2333666" y="818398"/>
                  <a:pt x="2355669" y="815074"/>
                  <a:pt x="2377440" y="810720"/>
                </a:cubicBezTo>
                <a:lnTo>
                  <a:pt x="2455818" y="758469"/>
                </a:lnTo>
                <a:cubicBezTo>
                  <a:pt x="2468881" y="749761"/>
                  <a:pt x="2480964" y="739364"/>
                  <a:pt x="2495006" y="732343"/>
                </a:cubicBezTo>
                <a:cubicBezTo>
                  <a:pt x="2512423" y="723635"/>
                  <a:pt x="2529359" y="713889"/>
                  <a:pt x="2547258" y="706218"/>
                </a:cubicBezTo>
                <a:cubicBezTo>
                  <a:pt x="2559914" y="700794"/>
                  <a:pt x="2574130" y="699313"/>
                  <a:pt x="2586446" y="693155"/>
                </a:cubicBezTo>
                <a:cubicBezTo>
                  <a:pt x="2600488" y="686134"/>
                  <a:pt x="2612572" y="675738"/>
                  <a:pt x="2625635" y="667029"/>
                </a:cubicBezTo>
                <a:cubicBezTo>
                  <a:pt x="2638843" y="647217"/>
                  <a:pt x="2664823" y="615691"/>
                  <a:pt x="2664823" y="588652"/>
                </a:cubicBezTo>
                <a:cubicBezTo>
                  <a:pt x="2664823" y="485543"/>
                  <a:pt x="2662368" y="436369"/>
                  <a:pt x="2638698" y="353520"/>
                </a:cubicBezTo>
                <a:cubicBezTo>
                  <a:pt x="2634915" y="340280"/>
                  <a:pt x="2631059" y="326988"/>
                  <a:pt x="2625635" y="314332"/>
                </a:cubicBezTo>
                <a:cubicBezTo>
                  <a:pt x="2617964" y="296433"/>
                  <a:pt x="2607180" y="279979"/>
                  <a:pt x="2599509" y="262080"/>
                </a:cubicBezTo>
                <a:cubicBezTo>
                  <a:pt x="2594085" y="249424"/>
                  <a:pt x="2592604" y="235208"/>
                  <a:pt x="2586446" y="222892"/>
                </a:cubicBezTo>
                <a:cubicBezTo>
                  <a:pt x="2573715" y="197431"/>
                  <a:pt x="2543602" y="160565"/>
                  <a:pt x="2521132" y="144515"/>
                </a:cubicBezTo>
                <a:cubicBezTo>
                  <a:pt x="2505286" y="133196"/>
                  <a:pt x="2486675" y="126298"/>
                  <a:pt x="2468880" y="118389"/>
                </a:cubicBezTo>
                <a:cubicBezTo>
                  <a:pt x="2398574" y="87142"/>
                  <a:pt x="2411767" y="93903"/>
                  <a:pt x="2338252" y="79200"/>
                </a:cubicBezTo>
                <a:cubicBezTo>
                  <a:pt x="2320835" y="70492"/>
                  <a:pt x="2304233" y="59912"/>
                  <a:pt x="2286000" y="53075"/>
                </a:cubicBezTo>
                <a:cubicBezTo>
                  <a:pt x="2254819" y="41382"/>
                  <a:pt x="2182465" y="31465"/>
                  <a:pt x="2155372" y="26949"/>
                </a:cubicBezTo>
                <a:cubicBezTo>
                  <a:pt x="2133601" y="18240"/>
                  <a:pt x="2113493" y="1631"/>
                  <a:pt x="2090058" y="823"/>
                </a:cubicBezTo>
                <a:cubicBezTo>
                  <a:pt x="1985526" y="-2782"/>
                  <a:pt x="1880857" y="6159"/>
                  <a:pt x="1776549" y="13886"/>
                </a:cubicBezTo>
                <a:cubicBezTo>
                  <a:pt x="1762817" y="14903"/>
                  <a:pt x="1750862" y="24249"/>
                  <a:pt x="1737360" y="26949"/>
                </a:cubicBezTo>
                <a:cubicBezTo>
                  <a:pt x="1690763" y="36269"/>
                  <a:pt x="1569108" y="48547"/>
                  <a:pt x="1528355" y="53075"/>
                </a:cubicBezTo>
                <a:cubicBezTo>
                  <a:pt x="1206117" y="133632"/>
                  <a:pt x="1473702" y="75008"/>
                  <a:pt x="757646" y="92263"/>
                </a:cubicBezTo>
                <a:lnTo>
                  <a:pt x="339635" y="105326"/>
                </a:lnTo>
                <a:lnTo>
                  <a:pt x="287383" y="118389"/>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Forma libre"/>
          <p:cNvSpPr/>
          <p:nvPr/>
        </p:nvSpPr>
        <p:spPr>
          <a:xfrm>
            <a:off x="6217920" y="2271954"/>
            <a:ext cx="1795514" cy="732503"/>
          </a:xfrm>
          <a:custGeom>
            <a:avLst/>
            <a:gdLst>
              <a:gd name="connsiteX0" fmla="*/ 822960 w 1795514"/>
              <a:gd name="connsiteY0" fmla="*/ 983 h 732503"/>
              <a:gd name="connsiteX1" fmla="*/ 679269 w 1795514"/>
              <a:gd name="connsiteY1" fmla="*/ 40172 h 732503"/>
              <a:gd name="connsiteX2" fmla="*/ 627017 w 1795514"/>
              <a:gd name="connsiteY2" fmla="*/ 53235 h 732503"/>
              <a:gd name="connsiteX3" fmla="*/ 391886 w 1795514"/>
              <a:gd name="connsiteY3" fmla="*/ 66297 h 732503"/>
              <a:gd name="connsiteX4" fmla="*/ 326571 w 1795514"/>
              <a:gd name="connsiteY4" fmla="*/ 105486 h 732503"/>
              <a:gd name="connsiteX5" fmla="*/ 235131 w 1795514"/>
              <a:gd name="connsiteY5" fmla="*/ 183863 h 732503"/>
              <a:gd name="connsiteX6" fmla="*/ 143691 w 1795514"/>
              <a:gd name="connsiteY6" fmla="*/ 223052 h 732503"/>
              <a:gd name="connsiteX7" fmla="*/ 104503 w 1795514"/>
              <a:gd name="connsiteY7" fmla="*/ 249177 h 732503"/>
              <a:gd name="connsiteX8" fmla="*/ 91440 w 1795514"/>
              <a:gd name="connsiteY8" fmla="*/ 288366 h 732503"/>
              <a:gd name="connsiteX9" fmla="*/ 39189 w 1795514"/>
              <a:gd name="connsiteY9" fmla="*/ 340617 h 732503"/>
              <a:gd name="connsiteX10" fmla="*/ 13063 w 1795514"/>
              <a:gd name="connsiteY10" fmla="*/ 379806 h 732503"/>
              <a:gd name="connsiteX11" fmla="*/ 0 w 1795514"/>
              <a:gd name="connsiteY11" fmla="*/ 458183 h 732503"/>
              <a:gd name="connsiteX12" fmla="*/ 13063 w 1795514"/>
              <a:gd name="connsiteY12" fmla="*/ 628000 h 732503"/>
              <a:gd name="connsiteX13" fmla="*/ 78377 w 1795514"/>
              <a:gd name="connsiteY13" fmla="*/ 693315 h 732503"/>
              <a:gd name="connsiteX14" fmla="*/ 117566 w 1795514"/>
              <a:gd name="connsiteY14" fmla="*/ 706377 h 732503"/>
              <a:gd name="connsiteX15" fmla="*/ 169817 w 1795514"/>
              <a:gd name="connsiteY15" fmla="*/ 732503 h 732503"/>
              <a:gd name="connsiteX16" fmla="*/ 1293223 w 1795514"/>
              <a:gd name="connsiteY16" fmla="*/ 706377 h 732503"/>
              <a:gd name="connsiteX17" fmla="*/ 1371600 w 1795514"/>
              <a:gd name="connsiteY17" fmla="*/ 693315 h 732503"/>
              <a:gd name="connsiteX18" fmla="*/ 1619794 w 1795514"/>
              <a:gd name="connsiteY18" fmla="*/ 680252 h 732503"/>
              <a:gd name="connsiteX19" fmla="*/ 1658983 w 1795514"/>
              <a:gd name="connsiteY19" fmla="*/ 654126 h 732503"/>
              <a:gd name="connsiteX20" fmla="*/ 1685109 w 1795514"/>
              <a:gd name="connsiteY20" fmla="*/ 614937 h 732503"/>
              <a:gd name="connsiteX21" fmla="*/ 1763486 w 1795514"/>
              <a:gd name="connsiteY21" fmla="*/ 562686 h 732503"/>
              <a:gd name="connsiteX22" fmla="*/ 1776549 w 1795514"/>
              <a:gd name="connsiteY22" fmla="*/ 340617 h 732503"/>
              <a:gd name="connsiteX23" fmla="*/ 1724297 w 1795514"/>
              <a:gd name="connsiteY23" fmla="*/ 262240 h 732503"/>
              <a:gd name="connsiteX24" fmla="*/ 1711234 w 1795514"/>
              <a:gd name="connsiteY24" fmla="*/ 223052 h 732503"/>
              <a:gd name="connsiteX25" fmla="*/ 1672046 w 1795514"/>
              <a:gd name="connsiteY25" fmla="*/ 209989 h 732503"/>
              <a:gd name="connsiteX26" fmla="*/ 1593669 w 1795514"/>
              <a:gd name="connsiteY26" fmla="*/ 157737 h 732503"/>
              <a:gd name="connsiteX27" fmla="*/ 1554480 w 1795514"/>
              <a:gd name="connsiteY27" fmla="*/ 131612 h 732503"/>
              <a:gd name="connsiteX28" fmla="*/ 1515291 w 1795514"/>
              <a:gd name="connsiteY28" fmla="*/ 118549 h 732503"/>
              <a:gd name="connsiteX29" fmla="*/ 1476103 w 1795514"/>
              <a:gd name="connsiteY29" fmla="*/ 92423 h 732503"/>
              <a:gd name="connsiteX30" fmla="*/ 1254034 w 1795514"/>
              <a:gd name="connsiteY30" fmla="*/ 53235 h 732503"/>
              <a:gd name="connsiteX31" fmla="*/ 1162594 w 1795514"/>
              <a:gd name="connsiteY31" fmla="*/ 40172 h 732503"/>
              <a:gd name="connsiteX32" fmla="*/ 979714 w 1795514"/>
              <a:gd name="connsiteY32" fmla="*/ 27109 h 732503"/>
              <a:gd name="connsiteX33" fmla="*/ 940526 w 1795514"/>
              <a:gd name="connsiteY33" fmla="*/ 14046 h 732503"/>
              <a:gd name="connsiteX34" fmla="*/ 822960 w 1795514"/>
              <a:gd name="connsiteY34" fmla="*/ 983 h 73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95514" h="732503">
                <a:moveTo>
                  <a:pt x="822960" y="983"/>
                </a:moveTo>
                <a:cubicBezTo>
                  <a:pt x="779417" y="5337"/>
                  <a:pt x="790049" y="15554"/>
                  <a:pt x="679269" y="40172"/>
                </a:cubicBezTo>
                <a:cubicBezTo>
                  <a:pt x="661743" y="44067"/>
                  <a:pt x="644897" y="51610"/>
                  <a:pt x="627017" y="53235"/>
                </a:cubicBezTo>
                <a:cubicBezTo>
                  <a:pt x="548842" y="60342"/>
                  <a:pt x="470263" y="61943"/>
                  <a:pt x="391886" y="66297"/>
                </a:cubicBezTo>
                <a:cubicBezTo>
                  <a:pt x="370114" y="79360"/>
                  <a:pt x="346883" y="90252"/>
                  <a:pt x="326571" y="105486"/>
                </a:cubicBezTo>
                <a:cubicBezTo>
                  <a:pt x="219690" y="185647"/>
                  <a:pt x="363796" y="103448"/>
                  <a:pt x="235131" y="183863"/>
                </a:cubicBezTo>
                <a:cubicBezTo>
                  <a:pt x="126401" y="251819"/>
                  <a:pt x="232582" y="178607"/>
                  <a:pt x="143691" y="223052"/>
                </a:cubicBezTo>
                <a:cubicBezTo>
                  <a:pt x="129649" y="230073"/>
                  <a:pt x="117566" y="240469"/>
                  <a:pt x="104503" y="249177"/>
                </a:cubicBezTo>
                <a:cubicBezTo>
                  <a:pt x="100149" y="262240"/>
                  <a:pt x="99443" y="277161"/>
                  <a:pt x="91440" y="288366"/>
                </a:cubicBezTo>
                <a:cubicBezTo>
                  <a:pt x="77123" y="308409"/>
                  <a:pt x="55219" y="321915"/>
                  <a:pt x="39189" y="340617"/>
                </a:cubicBezTo>
                <a:cubicBezTo>
                  <a:pt x="28972" y="352537"/>
                  <a:pt x="21772" y="366743"/>
                  <a:pt x="13063" y="379806"/>
                </a:cubicBezTo>
                <a:cubicBezTo>
                  <a:pt x="8709" y="405932"/>
                  <a:pt x="0" y="431697"/>
                  <a:pt x="0" y="458183"/>
                </a:cubicBezTo>
                <a:cubicBezTo>
                  <a:pt x="0" y="514956"/>
                  <a:pt x="2600" y="572200"/>
                  <a:pt x="13063" y="628000"/>
                </a:cubicBezTo>
                <a:cubicBezTo>
                  <a:pt x="18468" y="656827"/>
                  <a:pt x="55555" y="681904"/>
                  <a:pt x="78377" y="693315"/>
                </a:cubicBezTo>
                <a:cubicBezTo>
                  <a:pt x="90693" y="699473"/>
                  <a:pt x="104910" y="700953"/>
                  <a:pt x="117566" y="706377"/>
                </a:cubicBezTo>
                <a:cubicBezTo>
                  <a:pt x="135464" y="714048"/>
                  <a:pt x="152400" y="723794"/>
                  <a:pt x="169817" y="732503"/>
                </a:cubicBezTo>
                <a:lnTo>
                  <a:pt x="1293223" y="706377"/>
                </a:lnTo>
                <a:cubicBezTo>
                  <a:pt x="1319678" y="705087"/>
                  <a:pt x="1345198" y="695427"/>
                  <a:pt x="1371600" y="693315"/>
                </a:cubicBezTo>
                <a:cubicBezTo>
                  <a:pt x="1454182" y="686709"/>
                  <a:pt x="1537063" y="684606"/>
                  <a:pt x="1619794" y="680252"/>
                </a:cubicBezTo>
                <a:cubicBezTo>
                  <a:pt x="1632857" y="671543"/>
                  <a:pt x="1647882" y="665227"/>
                  <a:pt x="1658983" y="654126"/>
                </a:cubicBezTo>
                <a:cubicBezTo>
                  <a:pt x="1670084" y="643025"/>
                  <a:pt x="1673294" y="625275"/>
                  <a:pt x="1685109" y="614937"/>
                </a:cubicBezTo>
                <a:cubicBezTo>
                  <a:pt x="1708739" y="594261"/>
                  <a:pt x="1763486" y="562686"/>
                  <a:pt x="1763486" y="562686"/>
                </a:cubicBezTo>
                <a:cubicBezTo>
                  <a:pt x="1794242" y="470416"/>
                  <a:pt x="1810577" y="456314"/>
                  <a:pt x="1776549" y="340617"/>
                </a:cubicBezTo>
                <a:cubicBezTo>
                  <a:pt x="1767689" y="310494"/>
                  <a:pt x="1739546" y="289688"/>
                  <a:pt x="1724297" y="262240"/>
                </a:cubicBezTo>
                <a:cubicBezTo>
                  <a:pt x="1717610" y="250204"/>
                  <a:pt x="1720970" y="232788"/>
                  <a:pt x="1711234" y="223052"/>
                </a:cubicBezTo>
                <a:cubicBezTo>
                  <a:pt x="1701498" y="213316"/>
                  <a:pt x="1684082" y="216676"/>
                  <a:pt x="1672046" y="209989"/>
                </a:cubicBezTo>
                <a:cubicBezTo>
                  <a:pt x="1644598" y="194740"/>
                  <a:pt x="1619795" y="175154"/>
                  <a:pt x="1593669" y="157737"/>
                </a:cubicBezTo>
                <a:cubicBezTo>
                  <a:pt x="1580606" y="149028"/>
                  <a:pt x="1569374" y="136577"/>
                  <a:pt x="1554480" y="131612"/>
                </a:cubicBezTo>
                <a:lnTo>
                  <a:pt x="1515291" y="118549"/>
                </a:lnTo>
                <a:cubicBezTo>
                  <a:pt x="1502228" y="109840"/>
                  <a:pt x="1490449" y="98799"/>
                  <a:pt x="1476103" y="92423"/>
                </a:cubicBezTo>
                <a:cubicBezTo>
                  <a:pt x="1387495" y="53041"/>
                  <a:pt x="1363336" y="65379"/>
                  <a:pt x="1254034" y="53235"/>
                </a:cubicBezTo>
                <a:cubicBezTo>
                  <a:pt x="1223433" y="49835"/>
                  <a:pt x="1193245" y="43091"/>
                  <a:pt x="1162594" y="40172"/>
                </a:cubicBezTo>
                <a:cubicBezTo>
                  <a:pt x="1101754" y="34378"/>
                  <a:pt x="1040674" y="31463"/>
                  <a:pt x="979714" y="27109"/>
                </a:cubicBezTo>
                <a:cubicBezTo>
                  <a:pt x="966651" y="22755"/>
                  <a:pt x="954073" y="16509"/>
                  <a:pt x="940526" y="14046"/>
                </a:cubicBezTo>
                <a:cubicBezTo>
                  <a:pt x="905987" y="7766"/>
                  <a:pt x="866503" y="-3371"/>
                  <a:pt x="822960" y="983"/>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Forma libre"/>
          <p:cNvSpPr/>
          <p:nvPr/>
        </p:nvSpPr>
        <p:spPr>
          <a:xfrm>
            <a:off x="3278777" y="2677780"/>
            <a:ext cx="2664823" cy="1019009"/>
          </a:xfrm>
          <a:custGeom>
            <a:avLst/>
            <a:gdLst>
              <a:gd name="connsiteX0" fmla="*/ 653143 w 2664823"/>
              <a:gd name="connsiteY0" fmla="*/ 106 h 1019009"/>
              <a:gd name="connsiteX1" fmla="*/ 418012 w 2664823"/>
              <a:gd name="connsiteY1" fmla="*/ 13169 h 1019009"/>
              <a:gd name="connsiteX2" fmla="*/ 365760 w 2664823"/>
              <a:gd name="connsiteY2" fmla="*/ 26231 h 1019009"/>
              <a:gd name="connsiteX3" fmla="*/ 261257 w 2664823"/>
              <a:gd name="connsiteY3" fmla="*/ 104609 h 1019009"/>
              <a:gd name="connsiteX4" fmla="*/ 222069 w 2664823"/>
              <a:gd name="connsiteY4" fmla="*/ 130734 h 1019009"/>
              <a:gd name="connsiteX5" fmla="*/ 130629 w 2664823"/>
              <a:gd name="connsiteY5" fmla="*/ 156860 h 1019009"/>
              <a:gd name="connsiteX6" fmla="*/ 91440 w 2664823"/>
              <a:gd name="connsiteY6" fmla="*/ 169923 h 1019009"/>
              <a:gd name="connsiteX7" fmla="*/ 26126 w 2664823"/>
              <a:gd name="connsiteY7" fmla="*/ 248300 h 1019009"/>
              <a:gd name="connsiteX8" fmla="*/ 13063 w 2664823"/>
              <a:gd name="connsiteY8" fmla="*/ 300551 h 1019009"/>
              <a:gd name="connsiteX9" fmla="*/ 26126 w 2664823"/>
              <a:gd name="connsiteY9" fmla="*/ 744689 h 1019009"/>
              <a:gd name="connsiteX10" fmla="*/ 39189 w 2664823"/>
              <a:gd name="connsiteY10" fmla="*/ 796940 h 1019009"/>
              <a:gd name="connsiteX11" fmla="*/ 78377 w 2664823"/>
              <a:gd name="connsiteY11" fmla="*/ 823066 h 1019009"/>
              <a:gd name="connsiteX12" fmla="*/ 182880 w 2664823"/>
              <a:gd name="connsiteY12" fmla="*/ 914506 h 1019009"/>
              <a:gd name="connsiteX13" fmla="*/ 287383 w 2664823"/>
              <a:gd name="connsiteY13" fmla="*/ 953694 h 1019009"/>
              <a:gd name="connsiteX14" fmla="*/ 404949 w 2664823"/>
              <a:gd name="connsiteY14" fmla="*/ 992883 h 1019009"/>
              <a:gd name="connsiteX15" fmla="*/ 444137 w 2664823"/>
              <a:gd name="connsiteY15" fmla="*/ 1005946 h 1019009"/>
              <a:gd name="connsiteX16" fmla="*/ 548640 w 2664823"/>
              <a:gd name="connsiteY16" fmla="*/ 1019009 h 1019009"/>
              <a:gd name="connsiteX17" fmla="*/ 640080 w 2664823"/>
              <a:gd name="connsiteY17" fmla="*/ 1005946 h 1019009"/>
              <a:gd name="connsiteX18" fmla="*/ 692332 w 2664823"/>
              <a:gd name="connsiteY18" fmla="*/ 992883 h 1019009"/>
              <a:gd name="connsiteX19" fmla="*/ 1214846 w 2664823"/>
              <a:gd name="connsiteY19" fmla="*/ 1005946 h 1019009"/>
              <a:gd name="connsiteX20" fmla="*/ 1423852 w 2664823"/>
              <a:gd name="connsiteY20" fmla="*/ 979820 h 1019009"/>
              <a:gd name="connsiteX21" fmla="*/ 1502229 w 2664823"/>
              <a:gd name="connsiteY21" fmla="*/ 940631 h 1019009"/>
              <a:gd name="connsiteX22" fmla="*/ 1554480 w 2664823"/>
              <a:gd name="connsiteY22" fmla="*/ 927569 h 1019009"/>
              <a:gd name="connsiteX23" fmla="*/ 1828800 w 2664823"/>
              <a:gd name="connsiteY23" fmla="*/ 940631 h 1019009"/>
              <a:gd name="connsiteX24" fmla="*/ 2573383 w 2664823"/>
              <a:gd name="connsiteY24" fmla="*/ 914506 h 1019009"/>
              <a:gd name="connsiteX25" fmla="*/ 2599509 w 2664823"/>
              <a:gd name="connsiteY25" fmla="*/ 875317 h 1019009"/>
              <a:gd name="connsiteX26" fmla="*/ 2612572 w 2664823"/>
              <a:gd name="connsiteY26" fmla="*/ 836129 h 1019009"/>
              <a:gd name="connsiteX27" fmla="*/ 2638697 w 2664823"/>
              <a:gd name="connsiteY27" fmla="*/ 783877 h 1019009"/>
              <a:gd name="connsiteX28" fmla="*/ 2651760 w 2664823"/>
              <a:gd name="connsiteY28" fmla="*/ 718563 h 1019009"/>
              <a:gd name="connsiteX29" fmla="*/ 2664823 w 2664823"/>
              <a:gd name="connsiteY29" fmla="*/ 679374 h 1019009"/>
              <a:gd name="connsiteX30" fmla="*/ 2651760 w 2664823"/>
              <a:gd name="connsiteY30" fmla="*/ 418117 h 1019009"/>
              <a:gd name="connsiteX31" fmla="*/ 2625634 w 2664823"/>
              <a:gd name="connsiteY31" fmla="*/ 378929 h 1019009"/>
              <a:gd name="connsiteX32" fmla="*/ 2534194 w 2664823"/>
              <a:gd name="connsiteY32" fmla="*/ 287489 h 1019009"/>
              <a:gd name="connsiteX33" fmla="*/ 2455817 w 2664823"/>
              <a:gd name="connsiteY33" fmla="*/ 261363 h 1019009"/>
              <a:gd name="connsiteX34" fmla="*/ 2377440 w 2664823"/>
              <a:gd name="connsiteY34" fmla="*/ 182986 h 1019009"/>
              <a:gd name="connsiteX35" fmla="*/ 2299063 w 2664823"/>
              <a:gd name="connsiteY35" fmla="*/ 130734 h 1019009"/>
              <a:gd name="connsiteX36" fmla="*/ 2246812 w 2664823"/>
              <a:gd name="connsiteY36" fmla="*/ 91546 h 1019009"/>
              <a:gd name="connsiteX37" fmla="*/ 2194560 w 2664823"/>
              <a:gd name="connsiteY37" fmla="*/ 78483 h 1019009"/>
              <a:gd name="connsiteX38" fmla="*/ 2090057 w 2664823"/>
              <a:gd name="connsiteY38" fmla="*/ 39294 h 1019009"/>
              <a:gd name="connsiteX39" fmla="*/ 1776549 w 2664823"/>
              <a:gd name="connsiteY39" fmla="*/ 52357 h 1019009"/>
              <a:gd name="connsiteX40" fmla="*/ 1698172 w 2664823"/>
              <a:gd name="connsiteY40" fmla="*/ 78483 h 1019009"/>
              <a:gd name="connsiteX41" fmla="*/ 1645920 w 2664823"/>
              <a:gd name="connsiteY41" fmla="*/ 91546 h 1019009"/>
              <a:gd name="connsiteX42" fmla="*/ 1110343 w 2664823"/>
              <a:gd name="connsiteY42" fmla="*/ 78483 h 1019009"/>
              <a:gd name="connsiteX43" fmla="*/ 927463 w 2664823"/>
              <a:gd name="connsiteY43" fmla="*/ 26231 h 1019009"/>
              <a:gd name="connsiteX44" fmla="*/ 888274 w 2664823"/>
              <a:gd name="connsiteY44" fmla="*/ 13169 h 1019009"/>
              <a:gd name="connsiteX45" fmla="*/ 653143 w 2664823"/>
              <a:gd name="connsiteY45" fmla="*/ 106 h 1019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664823" h="1019009">
                <a:moveTo>
                  <a:pt x="653143" y="106"/>
                </a:moveTo>
                <a:cubicBezTo>
                  <a:pt x="574766" y="106"/>
                  <a:pt x="496188" y="6062"/>
                  <a:pt x="418012" y="13169"/>
                </a:cubicBezTo>
                <a:cubicBezTo>
                  <a:pt x="400132" y="14794"/>
                  <a:pt x="381268" y="17185"/>
                  <a:pt x="365760" y="26231"/>
                </a:cubicBezTo>
                <a:cubicBezTo>
                  <a:pt x="328148" y="48171"/>
                  <a:pt x="297487" y="80456"/>
                  <a:pt x="261257" y="104609"/>
                </a:cubicBezTo>
                <a:cubicBezTo>
                  <a:pt x="248194" y="113317"/>
                  <a:pt x="236111" y="123713"/>
                  <a:pt x="222069" y="130734"/>
                </a:cubicBezTo>
                <a:cubicBezTo>
                  <a:pt x="201189" y="141174"/>
                  <a:pt x="150161" y="151279"/>
                  <a:pt x="130629" y="156860"/>
                </a:cubicBezTo>
                <a:cubicBezTo>
                  <a:pt x="117389" y="160643"/>
                  <a:pt x="104503" y="165569"/>
                  <a:pt x="91440" y="169923"/>
                </a:cubicBezTo>
                <a:cubicBezTo>
                  <a:pt x="67900" y="193463"/>
                  <a:pt x="39766" y="216473"/>
                  <a:pt x="26126" y="248300"/>
                </a:cubicBezTo>
                <a:cubicBezTo>
                  <a:pt x="19054" y="264801"/>
                  <a:pt x="17417" y="283134"/>
                  <a:pt x="13063" y="300551"/>
                </a:cubicBezTo>
                <a:cubicBezTo>
                  <a:pt x="-2780" y="554035"/>
                  <a:pt x="-10125" y="478848"/>
                  <a:pt x="26126" y="744689"/>
                </a:cubicBezTo>
                <a:cubicBezTo>
                  <a:pt x="28552" y="762477"/>
                  <a:pt x="29230" y="782002"/>
                  <a:pt x="39189" y="796940"/>
                </a:cubicBezTo>
                <a:cubicBezTo>
                  <a:pt x="47897" y="810003"/>
                  <a:pt x="66457" y="812849"/>
                  <a:pt x="78377" y="823066"/>
                </a:cubicBezTo>
                <a:cubicBezTo>
                  <a:pt x="143806" y="879147"/>
                  <a:pt x="112885" y="870759"/>
                  <a:pt x="182880" y="914506"/>
                </a:cubicBezTo>
                <a:cubicBezTo>
                  <a:pt x="243958" y="952679"/>
                  <a:pt x="222908" y="932202"/>
                  <a:pt x="287383" y="953694"/>
                </a:cubicBezTo>
                <a:cubicBezTo>
                  <a:pt x="557607" y="1043770"/>
                  <a:pt x="185822" y="930275"/>
                  <a:pt x="404949" y="992883"/>
                </a:cubicBezTo>
                <a:cubicBezTo>
                  <a:pt x="418188" y="996666"/>
                  <a:pt x="430590" y="1003483"/>
                  <a:pt x="444137" y="1005946"/>
                </a:cubicBezTo>
                <a:cubicBezTo>
                  <a:pt x="478676" y="1012226"/>
                  <a:pt x="513806" y="1014655"/>
                  <a:pt x="548640" y="1019009"/>
                </a:cubicBezTo>
                <a:cubicBezTo>
                  <a:pt x="579120" y="1014655"/>
                  <a:pt x="609787" y="1011454"/>
                  <a:pt x="640080" y="1005946"/>
                </a:cubicBezTo>
                <a:cubicBezTo>
                  <a:pt x="657744" y="1002734"/>
                  <a:pt x="674379" y="992883"/>
                  <a:pt x="692332" y="992883"/>
                </a:cubicBezTo>
                <a:cubicBezTo>
                  <a:pt x="866558" y="992883"/>
                  <a:pt x="1040675" y="1001592"/>
                  <a:pt x="1214846" y="1005946"/>
                </a:cubicBezTo>
                <a:cubicBezTo>
                  <a:pt x="1284515" y="997237"/>
                  <a:pt x="1354500" y="990770"/>
                  <a:pt x="1423852" y="979820"/>
                </a:cubicBezTo>
                <a:cubicBezTo>
                  <a:pt x="1481952" y="970646"/>
                  <a:pt x="1447002" y="964300"/>
                  <a:pt x="1502229" y="940631"/>
                </a:cubicBezTo>
                <a:cubicBezTo>
                  <a:pt x="1518730" y="933559"/>
                  <a:pt x="1537063" y="931923"/>
                  <a:pt x="1554480" y="927569"/>
                </a:cubicBezTo>
                <a:cubicBezTo>
                  <a:pt x="1645920" y="931923"/>
                  <a:pt x="1737256" y="940631"/>
                  <a:pt x="1828800" y="940631"/>
                </a:cubicBezTo>
                <a:cubicBezTo>
                  <a:pt x="2508010" y="940631"/>
                  <a:pt x="2313430" y="1001157"/>
                  <a:pt x="2573383" y="914506"/>
                </a:cubicBezTo>
                <a:cubicBezTo>
                  <a:pt x="2582092" y="901443"/>
                  <a:pt x="2592488" y="889359"/>
                  <a:pt x="2599509" y="875317"/>
                </a:cubicBezTo>
                <a:cubicBezTo>
                  <a:pt x="2605667" y="863001"/>
                  <a:pt x="2607148" y="848785"/>
                  <a:pt x="2612572" y="836129"/>
                </a:cubicBezTo>
                <a:cubicBezTo>
                  <a:pt x="2620243" y="818230"/>
                  <a:pt x="2629989" y="801294"/>
                  <a:pt x="2638697" y="783877"/>
                </a:cubicBezTo>
                <a:cubicBezTo>
                  <a:pt x="2643051" y="762106"/>
                  <a:pt x="2646375" y="740103"/>
                  <a:pt x="2651760" y="718563"/>
                </a:cubicBezTo>
                <a:cubicBezTo>
                  <a:pt x="2655100" y="705205"/>
                  <a:pt x="2664823" y="693144"/>
                  <a:pt x="2664823" y="679374"/>
                </a:cubicBezTo>
                <a:cubicBezTo>
                  <a:pt x="2664823" y="592180"/>
                  <a:pt x="2663038" y="504579"/>
                  <a:pt x="2651760" y="418117"/>
                </a:cubicBezTo>
                <a:cubicBezTo>
                  <a:pt x="2649729" y="402549"/>
                  <a:pt x="2634759" y="391704"/>
                  <a:pt x="2625634" y="378929"/>
                </a:cubicBezTo>
                <a:cubicBezTo>
                  <a:pt x="2596603" y="338286"/>
                  <a:pt x="2580643" y="310714"/>
                  <a:pt x="2534194" y="287489"/>
                </a:cubicBezTo>
                <a:cubicBezTo>
                  <a:pt x="2509562" y="275173"/>
                  <a:pt x="2455817" y="261363"/>
                  <a:pt x="2455817" y="261363"/>
                </a:cubicBezTo>
                <a:cubicBezTo>
                  <a:pt x="2328408" y="176422"/>
                  <a:pt x="2523269" y="312612"/>
                  <a:pt x="2377440" y="182986"/>
                </a:cubicBezTo>
                <a:cubicBezTo>
                  <a:pt x="2353972" y="162125"/>
                  <a:pt x="2324182" y="149573"/>
                  <a:pt x="2299063" y="130734"/>
                </a:cubicBezTo>
                <a:cubicBezTo>
                  <a:pt x="2281646" y="117671"/>
                  <a:pt x="2266285" y="101282"/>
                  <a:pt x="2246812" y="91546"/>
                </a:cubicBezTo>
                <a:cubicBezTo>
                  <a:pt x="2230754" y="83517"/>
                  <a:pt x="2211823" y="83415"/>
                  <a:pt x="2194560" y="78483"/>
                </a:cubicBezTo>
                <a:cubicBezTo>
                  <a:pt x="2158727" y="68245"/>
                  <a:pt x="2124559" y="53095"/>
                  <a:pt x="2090057" y="39294"/>
                </a:cubicBezTo>
                <a:cubicBezTo>
                  <a:pt x="1985554" y="43648"/>
                  <a:pt x="1880623" y="41949"/>
                  <a:pt x="1776549" y="52357"/>
                </a:cubicBezTo>
                <a:cubicBezTo>
                  <a:pt x="1749147" y="55097"/>
                  <a:pt x="1724889" y="71804"/>
                  <a:pt x="1698172" y="78483"/>
                </a:cubicBezTo>
                <a:lnTo>
                  <a:pt x="1645920" y="91546"/>
                </a:lnTo>
                <a:cubicBezTo>
                  <a:pt x="1467394" y="87192"/>
                  <a:pt x="1288588" y="89396"/>
                  <a:pt x="1110343" y="78483"/>
                </a:cubicBezTo>
                <a:cubicBezTo>
                  <a:pt x="1070155" y="76022"/>
                  <a:pt x="970086" y="40438"/>
                  <a:pt x="927463" y="26231"/>
                </a:cubicBezTo>
                <a:cubicBezTo>
                  <a:pt x="914400" y="21877"/>
                  <a:pt x="901996" y="14313"/>
                  <a:pt x="888274" y="13169"/>
                </a:cubicBezTo>
                <a:cubicBezTo>
                  <a:pt x="705485" y="-2064"/>
                  <a:pt x="731520" y="106"/>
                  <a:pt x="653143" y="106"/>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Forma libre"/>
          <p:cNvSpPr/>
          <p:nvPr/>
        </p:nvSpPr>
        <p:spPr>
          <a:xfrm>
            <a:off x="887324" y="1972491"/>
            <a:ext cx="2185774" cy="823493"/>
          </a:xfrm>
          <a:custGeom>
            <a:avLst/>
            <a:gdLst>
              <a:gd name="connsiteX0" fmla="*/ 1137419 w 2185774"/>
              <a:gd name="connsiteY0" fmla="*/ 78378 h 823493"/>
              <a:gd name="connsiteX1" fmla="*/ 902287 w 2185774"/>
              <a:gd name="connsiteY1" fmla="*/ 52252 h 823493"/>
              <a:gd name="connsiteX2" fmla="*/ 850036 w 2185774"/>
              <a:gd name="connsiteY2" fmla="*/ 39189 h 823493"/>
              <a:gd name="connsiteX3" fmla="*/ 797785 w 2185774"/>
              <a:gd name="connsiteY3" fmla="*/ 13063 h 823493"/>
              <a:gd name="connsiteX4" fmla="*/ 758596 w 2185774"/>
              <a:gd name="connsiteY4" fmla="*/ 0 h 823493"/>
              <a:gd name="connsiteX5" fmla="*/ 654093 w 2185774"/>
              <a:gd name="connsiteY5" fmla="*/ 13063 h 823493"/>
              <a:gd name="connsiteX6" fmla="*/ 575716 w 2185774"/>
              <a:gd name="connsiteY6" fmla="*/ 39189 h 823493"/>
              <a:gd name="connsiteX7" fmla="*/ 445087 w 2185774"/>
              <a:gd name="connsiteY7" fmla="*/ 78378 h 823493"/>
              <a:gd name="connsiteX8" fmla="*/ 366710 w 2185774"/>
              <a:gd name="connsiteY8" fmla="*/ 169818 h 823493"/>
              <a:gd name="connsiteX9" fmla="*/ 262207 w 2185774"/>
              <a:gd name="connsiteY9" fmla="*/ 209006 h 823493"/>
              <a:gd name="connsiteX10" fmla="*/ 183830 w 2185774"/>
              <a:gd name="connsiteY10" fmla="*/ 235132 h 823493"/>
              <a:gd name="connsiteX11" fmla="*/ 144642 w 2185774"/>
              <a:gd name="connsiteY11" fmla="*/ 248195 h 823493"/>
              <a:gd name="connsiteX12" fmla="*/ 118516 w 2185774"/>
              <a:gd name="connsiteY12" fmla="*/ 287383 h 823493"/>
              <a:gd name="connsiteX13" fmla="*/ 79327 w 2185774"/>
              <a:gd name="connsiteY13" fmla="*/ 313509 h 823493"/>
              <a:gd name="connsiteX14" fmla="*/ 53202 w 2185774"/>
              <a:gd name="connsiteY14" fmla="*/ 391886 h 823493"/>
              <a:gd name="connsiteX15" fmla="*/ 40139 w 2185774"/>
              <a:gd name="connsiteY15" fmla="*/ 431075 h 823493"/>
              <a:gd name="connsiteX16" fmla="*/ 14013 w 2185774"/>
              <a:gd name="connsiteY16" fmla="*/ 509452 h 823493"/>
              <a:gd name="connsiteX17" fmla="*/ 950 w 2185774"/>
              <a:gd name="connsiteY17" fmla="*/ 548640 h 823493"/>
              <a:gd name="connsiteX18" fmla="*/ 14013 w 2185774"/>
              <a:gd name="connsiteY18" fmla="*/ 692332 h 823493"/>
              <a:gd name="connsiteX19" fmla="*/ 92390 w 2185774"/>
              <a:gd name="connsiteY19" fmla="*/ 705395 h 823493"/>
              <a:gd name="connsiteX20" fmla="*/ 131579 w 2185774"/>
              <a:gd name="connsiteY20" fmla="*/ 731520 h 823493"/>
              <a:gd name="connsiteX21" fmla="*/ 236082 w 2185774"/>
              <a:gd name="connsiteY21" fmla="*/ 757646 h 823493"/>
              <a:gd name="connsiteX22" fmla="*/ 288333 w 2185774"/>
              <a:gd name="connsiteY22" fmla="*/ 783772 h 823493"/>
              <a:gd name="connsiteX23" fmla="*/ 405899 w 2185774"/>
              <a:gd name="connsiteY23" fmla="*/ 796835 h 823493"/>
              <a:gd name="connsiteX24" fmla="*/ 941476 w 2185774"/>
              <a:gd name="connsiteY24" fmla="*/ 809898 h 823493"/>
              <a:gd name="connsiteX25" fmla="*/ 1045979 w 2185774"/>
              <a:gd name="connsiteY25" fmla="*/ 822960 h 823493"/>
              <a:gd name="connsiteX26" fmla="*/ 1085167 w 2185774"/>
              <a:gd name="connsiteY26" fmla="*/ 796835 h 823493"/>
              <a:gd name="connsiteX27" fmla="*/ 1137419 w 2185774"/>
              <a:gd name="connsiteY27" fmla="*/ 783772 h 823493"/>
              <a:gd name="connsiteX28" fmla="*/ 1738310 w 2185774"/>
              <a:gd name="connsiteY28" fmla="*/ 770709 h 823493"/>
              <a:gd name="connsiteX29" fmla="*/ 1868939 w 2185774"/>
              <a:gd name="connsiteY29" fmla="*/ 731520 h 823493"/>
              <a:gd name="connsiteX30" fmla="*/ 1908127 w 2185774"/>
              <a:gd name="connsiteY30" fmla="*/ 705395 h 823493"/>
              <a:gd name="connsiteX31" fmla="*/ 2038756 w 2185774"/>
              <a:gd name="connsiteY31" fmla="*/ 666206 h 823493"/>
              <a:gd name="connsiteX32" fmla="*/ 2143259 w 2185774"/>
              <a:gd name="connsiteY32" fmla="*/ 640080 h 823493"/>
              <a:gd name="connsiteX33" fmla="*/ 2169385 w 2185774"/>
              <a:gd name="connsiteY33" fmla="*/ 600892 h 823493"/>
              <a:gd name="connsiteX34" fmla="*/ 2169385 w 2185774"/>
              <a:gd name="connsiteY34" fmla="*/ 391886 h 823493"/>
              <a:gd name="connsiteX35" fmla="*/ 2130196 w 2185774"/>
              <a:gd name="connsiteY35" fmla="*/ 300446 h 823493"/>
              <a:gd name="connsiteX36" fmla="*/ 2051819 w 2185774"/>
              <a:gd name="connsiteY36" fmla="*/ 235132 h 823493"/>
              <a:gd name="connsiteX37" fmla="*/ 1790562 w 2185774"/>
              <a:gd name="connsiteY37" fmla="*/ 222069 h 823493"/>
              <a:gd name="connsiteX38" fmla="*/ 1450927 w 2185774"/>
              <a:gd name="connsiteY38" fmla="*/ 195943 h 823493"/>
              <a:gd name="connsiteX39" fmla="*/ 1372550 w 2185774"/>
              <a:gd name="connsiteY39" fmla="*/ 169818 h 823493"/>
              <a:gd name="connsiteX40" fmla="*/ 1320299 w 2185774"/>
              <a:gd name="connsiteY40" fmla="*/ 130629 h 823493"/>
              <a:gd name="connsiteX41" fmla="*/ 1268047 w 2185774"/>
              <a:gd name="connsiteY41" fmla="*/ 117566 h 823493"/>
              <a:gd name="connsiteX42" fmla="*/ 1228859 w 2185774"/>
              <a:gd name="connsiteY42" fmla="*/ 104503 h 823493"/>
              <a:gd name="connsiteX43" fmla="*/ 1163545 w 2185774"/>
              <a:gd name="connsiteY43" fmla="*/ 91440 h 823493"/>
              <a:gd name="connsiteX44" fmla="*/ 1137419 w 2185774"/>
              <a:gd name="connsiteY44" fmla="*/ 78378 h 82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185774" h="823493">
                <a:moveTo>
                  <a:pt x="1137419" y="78378"/>
                </a:moveTo>
                <a:cubicBezTo>
                  <a:pt x="1093876" y="71847"/>
                  <a:pt x="980424" y="62907"/>
                  <a:pt x="902287" y="52252"/>
                </a:cubicBezTo>
                <a:cubicBezTo>
                  <a:pt x="884499" y="49826"/>
                  <a:pt x="866846" y="45493"/>
                  <a:pt x="850036" y="39189"/>
                </a:cubicBezTo>
                <a:cubicBezTo>
                  <a:pt x="831803" y="32352"/>
                  <a:pt x="815683" y="20734"/>
                  <a:pt x="797785" y="13063"/>
                </a:cubicBezTo>
                <a:cubicBezTo>
                  <a:pt x="785129" y="7639"/>
                  <a:pt x="771659" y="4354"/>
                  <a:pt x="758596" y="0"/>
                </a:cubicBezTo>
                <a:cubicBezTo>
                  <a:pt x="723762" y="4354"/>
                  <a:pt x="688419" y="5707"/>
                  <a:pt x="654093" y="13063"/>
                </a:cubicBezTo>
                <a:cubicBezTo>
                  <a:pt x="627165" y="18833"/>
                  <a:pt x="602037" y="31090"/>
                  <a:pt x="575716" y="39189"/>
                </a:cubicBezTo>
                <a:cubicBezTo>
                  <a:pt x="381296" y="99011"/>
                  <a:pt x="553330" y="42297"/>
                  <a:pt x="445087" y="78378"/>
                </a:cubicBezTo>
                <a:cubicBezTo>
                  <a:pt x="418758" y="117872"/>
                  <a:pt x="408946" y="138141"/>
                  <a:pt x="366710" y="169818"/>
                </a:cubicBezTo>
                <a:cubicBezTo>
                  <a:pt x="327778" y="199017"/>
                  <a:pt x="306266" y="195788"/>
                  <a:pt x="262207" y="209006"/>
                </a:cubicBezTo>
                <a:cubicBezTo>
                  <a:pt x="235830" y="216919"/>
                  <a:pt x="209956" y="226423"/>
                  <a:pt x="183830" y="235132"/>
                </a:cubicBezTo>
                <a:lnTo>
                  <a:pt x="144642" y="248195"/>
                </a:lnTo>
                <a:cubicBezTo>
                  <a:pt x="135933" y="261258"/>
                  <a:pt x="129617" y="276282"/>
                  <a:pt x="118516" y="287383"/>
                </a:cubicBezTo>
                <a:cubicBezTo>
                  <a:pt x="107414" y="298484"/>
                  <a:pt x="87648" y="300196"/>
                  <a:pt x="79327" y="313509"/>
                </a:cubicBezTo>
                <a:cubicBezTo>
                  <a:pt x="64732" y="336862"/>
                  <a:pt x="61910" y="365760"/>
                  <a:pt x="53202" y="391886"/>
                </a:cubicBezTo>
                <a:lnTo>
                  <a:pt x="40139" y="431075"/>
                </a:lnTo>
                <a:lnTo>
                  <a:pt x="14013" y="509452"/>
                </a:lnTo>
                <a:lnTo>
                  <a:pt x="950" y="548640"/>
                </a:lnTo>
                <a:cubicBezTo>
                  <a:pt x="5304" y="596537"/>
                  <a:pt x="-10221" y="650789"/>
                  <a:pt x="14013" y="692332"/>
                </a:cubicBezTo>
                <a:cubicBezTo>
                  <a:pt x="27359" y="715210"/>
                  <a:pt x="67263" y="697020"/>
                  <a:pt x="92390" y="705395"/>
                </a:cubicBezTo>
                <a:cubicBezTo>
                  <a:pt x="107284" y="710360"/>
                  <a:pt x="116825" y="726155"/>
                  <a:pt x="131579" y="731520"/>
                </a:cubicBezTo>
                <a:cubicBezTo>
                  <a:pt x="165324" y="743791"/>
                  <a:pt x="201248" y="748937"/>
                  <a:pt x="236082" y="757646"/>
                </a:cubicBezTo>
                <a:cubicBezTo>
                  <a:pt x="253499" y="766355"/>
                  <a:pt x="269359" y="779393"/>
                  <a:pt x="288333" y="783772"/>
                </a:cubicBezTo>
                <a:cubicBezTo>
                  <a:pt x="326753" y="792638"/>
                  <a:pt x="366501" y="795259"/>
                  <a:pt x="405899" y="796835"/>
                </a:cubicBezTo>
                <a:cubicBezTo>
                  <a:pt x="584335" y="803973"/>
                  <a:pt x="762950" y="805544"/>
                  <a:pt x="941476" y="809898"/>
                </a:cubicBezTo>
                <a:cubicBezTo>
                  <a:pt x="976310" y="814252"/>
                  <a:pt x="1011018" y="826138"/>
                  <a:pt x="1045979" y="822960"/>
                </a:cubicBezTo>
                <a:cubicBezTo>
                  <a:pt x="1061614" y="821539"/>
                  <a:pt x="1070737" y="803019"/>
                  <a:pt x="1085167" y="796835"/>
                </a:cubicBezTo>
                <a:cubicBezTo>
                  <a:pt x="1101669" y="789763"/>
                  <a:pt x="1119480" y="784490"/>
                  <a:pt x="1137419" y="783772"/>
                </a:cubicBezTo>
                <a:cubicBezTo>
                  <a:pt x="1337603" y="775765"/>
                  <a:pt x="1538013" y="775063"/>
                  <a:pt x="1738310" y="770709"/>
                </a:cubicBezTo>
                <a:cubicBezTo>
                  <a:pt x="1767520" y="763407"/>
                  <a:pt x="1849856" y="744242"/>
                  <a:pt x="1868939" y="731520"/>
                </a:cubicBezTo>
                <a:cubicBezTo>
                  <a:pt x="1882002" y="722812"/>
                  <a:pt x="1893781" y="711771"/>
                  <a:pt x="1908127" y="705395"/>
                </a:cubicBezTo>
                <a:cubicBezTo>
                  <a:pt x="1964005" y="680561"/>
                  <a:pt x="1985559" y="681405"/>
                  <a:pt x="2038756" y="666206"/>
                </a:cubicBezTo>
                <a:cubicBezTo>
                  <a:pt x="2132479" y="639428"/>
                  <a:pt x="2010473" y="666638"/>
                  <a:pt x="2143259" y="640080"/>
                </a:cubicBezTo>
                <a:cubicBezTo>
                  <a:pt x="2151968" y="627017"/>
                  <a:pt x="2162364" y="614934"/>
                  <a:pt x="2169385" y="600892"/>
                </a:cubicBezTo>
                <a:cubicBezTo>
                  <a:pt x="2201886" y="535890"/>
                  <a:pt x="2177374" y="459792"/>
                  <a:pt x="2169385" y="391886"/>
                </a:cubicBezTo>
                <a:cubicBezTo>
                  <a:pt x="2164610" y="351299"/>
                  <a:pt x="2155703" y="331054"/>
                  <a:pt x="2130196" y="300446"/>
                </a:cubicBezTo>
                <a:cubicBezTo>
                  <a:pt x="2121498" y="290009"/>
                  <a:pt x="2071031" y="237638"/>
                  <a:pt x="2051819" y="235132"/>
                </a:cubicBezTo>
                <a:cubicBezTo>
                  <a:pt x="1965357" y="223854"/>
                  <a:pt x="1877629" y="226775"/>
                  <a:pt x="1790562" y="222069"/>
                </a:cubicBezTo>
                <a:cubicBezTo>
                  <a:pt x="1550984" y="209119"/>
                  <a:pt x="1630570" y="215904"/>
                  <a:pt x="1450927" y="195943"/>
                </a:cubicBezTo>
                <a:cubicBezTo>
                  <a:pt x="1424801" y="187235"/>
                  <a:pt x="1394581" y="186341"/>
                  <a:pt x="1372550" y="169818"/>
                </a:cubicBezTo>
                <a:cubicBezTo>
                  <a:pt x="1355133" y="156755"/>
                  <a:pt x="1339772" y="140366"/>
                  <a:pt x="1320299" y="130629"/>
                </a:cubicBezTo>
                <a:cubicBezTo>
                  <a:pt x="1304241" y="122600"/>
                  <a:pt x="1285310" y="122498"/>
                  <a:pt x="1268047" y="117566"/>
                </a:cubicBezTo>
                <a:cubicBezTo>
                  <a:pt x="1254808" y="113783"/>
                  <a:pt x="1242217" y="107843"/>
                  <a:pt x="1228859" y="104503"/>
                </a:cubicBezTo>
                <a:cubicBezTo>
                  <a:pt x="1207319" y="99118"/>
                  <a:pt x="1185085" y="96825"/>
                  <a:pt x="1163545" y="91440"/>
                </a:cubicBezTo>
                <a:cubicBezTo>
                  <a:pt x="1150187" y="88100"/>
                  <a:pt x="1180962" y="84909"/>
                  <a:pt x="1137419" y="78378"/>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Rectángulo"/>
          <p:cNvSpPr/>
          <p:nvPr/>
        </p:nvSpPr>
        <p:spPr>
          <a:xfrm>
            <a:off x="683568" y="587909"/>
            <a:ext cx="7776864" cy="830997"/>
          </a:xfrm>
          <a:prstGeom prst="rect">
            <a:avLst/>
          </a:prstGeom>
        </p:spPr>
        <p:txBody>
          <a:bodyPr wrap="square">
            <a:spAutoFit/>
          </a:bodyPr>
          <a:lstStyle/>
          <a:p>
            <a:pPr algn="ctr"/>
            <a:r>
              <a:rPr lang="es-MX" sz="2400" b="1" dirty="0" smtClean="0">
                <a:solidFill>
                  <a:srgbClr val="C00000"/>
                </a:solidFill>
                <a:effectLst>
                  <a:outerShdw blurRad="38100" dist="38100" dir="2700000" algn="tl">
                    <a:srgbClr val="000000">
                      <a:alpha val="43137"/>
                    </a:srgbClr>
                  </a:outerShdw>
                </a:effectLst>
                <a:latin typeface="Arial Rounded MT Bold" pitchFamily="34" charset="0"/>
              </a:rPr>
              <a:t>FACTORES FÍSICOS QUE AFECTAN LA DISTRIBUCIÓN DE LOS ORGANISMOS </a:t>
            </a:r>
            <a:endParaRPr lang="es-MX" sz="24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3" name="2 Rectángulo"/>
          <p:cNvSpPr/>
          <p:nvPr/>
        </p:nvSpPr>
        <p:spPr>
          <a:xfrm>
            <a:off x="971600" y="2276872"/>
            <a:ext cx="2006255" cy="369332"/>
          </a:xfrm>
          <a:prstGeom prst="rect">
            <a:avLst/>
          </a:prstGeom>
        </p:spPr>
        <p:txBody>
          <a:bodyPr wrap="none">
            <a:spAutoFit/>
          </a:bodyPr>
          <a:lstStyle/>
          <a:p>
            <a:r>
              <a:rPr lang="es-MX" b="1" dirty="0" smtClean="0">
                <a:effectLst>
                  <a:outerShdw blurRad="38100" dist="38100" dir="2700000" algn="tl">
                    <a:srgbClr val="000000">
                      <a:alpha val="43137"/>
                    </a:srgbClr>
                  </a:outerShdw>
                </a:effectLst>
                <a:latin typeface="Arial Rounded MT Bold" pitchFamily="34" charset="0"/>
              </a:rPr>
              <a:t>TEMPERATURA </a:t>
            </a:r>
            <a:endParaRPr lang="es-MX" b="1" dirty="0">
              <a:effectLst>
                <a:outerShdw blurRad="38100" dist="38100" dir="2700000" algn="tl">
                  <a:srgbClr val="000000">
                    <a:alpha val="43137"/>
                  </a:srgbClr>
                </a:outerShdw>
              </a:effectLst>
              <a:latin typeface="Arial Rounded MT Bold" pitchFamily="34" charset="0"/>
            </a:endParaRPr>
          </a:p>
        </p:txBody>
      </p:sp>
      <p:sp>
        <p:nvSpPr>
          <p:cNvPr id="4" name="3 Rectángulo"/>
          <p:cNvSpPr/>
          <p:nvPr/>
        </p:nvSpPr>
        <p:spPr>
          <a:xfrm>
            <a:off x="6444208" y="2461538"/>
            <a:ext cx="1439048" cy="369332"/>
          </a:xfrm>
          <a:prstGeom prst="rect">
            <a:avLst/>
          </a:prstGeom>
        </p:spPr>
        <p:txBody>
          <a:bodyPr wrap="none">
            <a:spAutoFit/>
          </a:bodyPr>
          <a:lstStyle/>
          <a:p>
            <a:r>
              <a:rPr lang="es-MX" b="1" dirty="0" smtClean="0">
                <a:effectLst>
                  <a:outerShdw blurRad="38100" dist="38100" dir="2700000" algn="tl">
                    <a:srgbClr val="000000">
                      <a:alpha val="43137"/>
                    </a:srgbClr>
                  </a:outerShdw>
                </a:effectLst>
                <a:latin typeface="Arial Rounded MT Bold" pitchFamily="34" charset="0"/>
              </a:rPr>
              <a:t>HUMEDAD </a:t>
            </a:r>
            <a:endParaRPr lang="es-MX" b="1" dirty="0">
              <a:effectLst>
                <a:outerShdw blurRad="38100" dist="38100" dir="2700000" algn="tl">
                  <a:srgbClr val="000000">
                    <a:alpha val="43137"/>
                  </a:srgbClr>
                </a:outerShdw>
              </a:effectLst>
              <a:latin typeface="Arial Rounded MT Bold" pitchFamily="34" charset="0"/>
            </a:endParaRPr>
          </a:p>
        </p:txBody>
      </p:sp>
      <p:sp>
        <p:nvSpPr>
          <p:cNvPr id="5" name="4 Rectángulo"/>
          <p:cNvSpPr/>
          <p:nvPr/>
        </p:nvSpPr>
        <p:spPr>
          <a:xfrm>
            <a:off x="969653" y="3952282"/>
            <a:ext cx="2475358" cy="646331"/>
          </a:xfrm>
          <a:prstGeom prst="rect">
            <a:avLst/>
          </a:prstGeom>
        </p:spPr>
        <p:txBody>
          <a:bodyPr wrap="none">
            <a:spAutoFit/>
          </a:bodyPr>
          <a:lstStyle/>
          <a:p>
            <a:pPr algn="ctr"/>
            <a:r>
              <a:rPr lang="es-MX" b="1" dirty="0" smtClean="0">
                <a:effectLst>
                  <a:outerShdw blurRad="38100" dist="38100" dir="2700000" algn="tl">
                    <a:srgbClr val="000000">
                      <a:alpha val="43137"/>
                    </a:srgbClr>
                  </a:outerShdw>
                </a:effectLst>
                <a:latin typeface="Arial Rounded MT Bold" pitchFamily="34" charset="0"/>
              </a:rPr>
              <a:t>COMPOSICIÓN DEL </a:t>
            </a:r>
          </a:p>
          <a:p>
            <a:pPr algn="ctr"/>
            <a:r>
              <a:rPr lang="es-MX" b="1" dirty="0" smtClean="0">
                <a:effectLst>
                  <a:outerShdw blurRad="38100" dist="38100" dir="2700000" algn="tl">
                    <a:srgbClr val="000000">
                      <a:alpha val="43137"/>
                    </a:srgbClr>
                  </a:outerShdw>
                </a:effectLst>
                <a:latin typeface="Arial Rounded MT Bold" pitchFamily="34" charset="0"/>
              </a:rPr>
              <a:t>SUSTRATO </a:t>
            </a:r>
            <a:endParaRPr lang="es-MX" b="1" dirty="0">
              <a:effectLst>
                <a:outerShdw blurRad="38100" dist="38100" dir="2700000" algn="tl">
                  <a:srgbClr val="000000">
                    <a:alpha val="43137"/>
                  </a:srgbClr>
                </a:outerShdw>
              </a:effectLst>
              <a:latin typeface="Arial Rounded MT Bold" pitchFamily="34" charset="0"/>
            </a:endParaRPr>
          </a:p>
        </p:txBody>
      </p:sp>
      <p:sp>
        <p:nvSpPr>
          <p:cNvPr id="6" name="5 Rectángulo"/>
          <p:cNvSpPr/>
          <p:nvPr/>
        </p:nvSpPr>
        <p:spPr>
          <a:xfrm>
            <a:off x="3269464" y="2938976"/>
            <a:ext cx="2605072" cy="646331"/>
          </a:xfrm>
          <a:prstGeom prst="rect">
            <a:avLst/>
          </a:prstGeom>
        </p:spPr>
        <p:txBody>
          <a:bodyPr wrap="none">
            <a:spAutoFit/>
          </a:bodyPr>
          <a:lstStyle/>
          <a:p>
            <a:pPr algn="ctr"/>
            <a:r>
              <a:rPr lang="es-MX" b="1" dirty="0" smtClean="0">
                <a:effectLst>
                  <a:outerShdw blurRad="38100" dist="38100" dir="2700000" algn="tl">
                    <a:srgbClr val="000000">
                      <a:alpha val="43137"/>
                    </a:srgbClr>
                  </a:outerShdw>
                </a:effectLst>
                <a:latin typeface="Arial Rounded MT Bold" pitchFamily="34" charset="0"/>
              </a:rPr>
              <a:t>TAMAÑO Y TEXTURA </a:t>
            </a:r>
          </a:p>
          <a:p>
            <a:pPr algn="ctr"/>
            <a:r>
              <a:rPr lang="es-MX" b="1" dirty="0" smtClean="0">
                <a:effectLst>
                  <a:outerShdw blurRad="38100" dist="38100" dir="2700000" algn="tl">
                    <a:srgbClr val="000000">
                      <a:alpha val="43137"/>
                    </a:srgbClr>
                  </a:outerShdw>
                </a:effectLst>
                <a:latin typeface="Arial Rounded MT Bold" pitchFamily="34" charset="0"/>
              </a:rPr>
              <a:t>DEL SEDIMENTO </a:t>
            </a:r>
            <a:endParaRPr lang="es-MX" b="1" dirty="0">
              <a:effectLst>
                <a:outerShdw blurRad="38100" dist="38100" dir="2700000" algn="tl">
                  <a:srgbClr val="000000">
                    <a:alpha val="43137"/>
                  </a:srgbClr>
                </a:outerShdw>
              </a:effectLst>
              <a:latin typeface="Arial Rounded MT Bold" pitchFamily="34" charset="0"/>
            </a:endParaRPr>
          </a:p>
        </p:txBody>
      </p:sp>
      <p:sp>
        <p:nvSpPr>
          <p:cNvPr id="7" name="6 Rectángulo"/>
          <p:cNvSpPr/>
          <p:nvPr/>
        </p:nvSpPr>
        <p:spPr>
          <a:xfrm>
            <a:off x="6117505" y="4293095"/>
            <a:ext cx="1755609" cy="646331"/>
          </a:xfrm>
          <a:prstGeom prst="rect">
            <a:avLst/>
          </a:prstGeom>
        </p:spPr>
        <p:txBody>
          <a:bodyPr wrap="none">
            <a:spAutoFit/>
          </a:bodyPr>
          <a:lstStyle/>
          <a:p>
            <a:pPr algn="ctr"/>
            <a:r>
              <a:rPr lang="es-MX" b="1" dirty="0" smtClean="0">
                <a:effectLst>
                  <a:outerShdw blurRad="38100" dist="38100" dir="2700000" algn="tl">
                    <a:srgbClr val="000000">
                      <a:alpha val="43137"/>
                    </a:srgbClr>
                  </a:outerShdw>
                </a:effectLst>
                <a:latin typeface="Arial Rounded MT Bold" pitchFamily="34" charset="0"/>
              </a:rPr>
              <a:t>NUTRIENTES </a:t>
            </a:r>
          </a:p>
          <a:p>
            <a:pPr algn="ctr"/>
            <a:r>
              <a:rPr lang="es-MX" b="1" dirty="0" smtClean="0">
                <a:effectLst>
                  <a:outerShdw blurRad="38100" dist="38100" dir="2700000" algn="tl">
                    <a:srgbClr val="000000">
                      <a:alpha val="43137"/>
                    </a:srgbClr>
                  </a:outerShdw>
                </a:effectLst>
                <a:latin typeface="Arial Rounded MT Bold" pitchFamily="34" charset="0"/>
              </a:rPr>
              <a:t>DISUELTOS </a:t>
            </a:r>
            <a:endParaRPr lang="es-MX" b="1" dirty="0">
              <a:effectLst>
                <a:outerShdw blurRad="38100" dist="38100" dir="2700000" algn="tl">
                  <a:srgbClr val="000000">
                    <a:alpha val="43137"/>
                  </a:srgbClr>
                </a:outerShdw>
              </a:effectLst>
              <a:latin typeface="Arial Rounded MT Bold" pitchFamily="34" charset="0"/>
            </a:endParaRPr>
          </a:p>
        </p:txBody>
      </p:sp>
      <p:sp>
        <p:nvSpPr>
          <p:cNvPr id="8" name="7 Rectángulo"/>
          <p:cNvSpPr/>
          <p:nvPr/>
        </p:nvSpPr>
        <p:spPr>
          <a:xfrm>
            <a:off x="2838745" y="5157192"/>
            <a:ext cx="3266022" cy="646331"/>
          </a:xfrm>
          <a:prstGeom prst="rect">
            <a:avLst/>
          </a:prstGeom>
        </p:spPr>
        <p:txBody>
          <a:bodyPr wrap="none">
            <a:spAutoFit/>
          </a:bodyPr>
          <a:lstStyle/>
          <a:p>
            <a:pPr algn="ctr"/>
            <a:r>
              <a:rPr lang="es-MX" b="1" dirty="0" smtClean="0">
                <a:effectLst>
                  <a:outerShdw blurRad="38100" dist="38100" dir="2700000" algn="tl">
                    <a:srgbClr val="000000">
                      <a:alpha val="43137"/>
                    </a:srgbClr>
                  </a:outerShdw>
                </a:effectLst>
                <a:latin typeface="Arial Rounded MT Bold" pitchFamily="34" charset="0"/>
              </a:rPr>
              <a:t>LA ALTITUD Y LA PRESIÓN </a:t>
            </a:r>
          </a:p>
          <a:p>
            <a:pPr algn="ctr"/>
            <a:r>
              <a:rPr lang="es-MX" b="1" dirty="0" smtClean="0">
                <a:effectLst>
                  <a:outerShdw blurRad="38100" dist="38100" dir="2700000" algn="tl">
                    <a:srgbClr val="000000">
                      <a:alpha val="43137"/>
                    </a:srgbClr>
                  </a:outerShdw>
                </a:effectLst>
                <a:latin typeface="Arial Rounded MT Bold" pitchFamily="34" charset="0"/>
              </a:rPr>
              <a:t>ATMOSFÉRICA </a:t>
            </a:r>
            <a:endParaRPr lang="es-MX" b="1" dirty="0">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17771285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unicamp.br/fea/ortega/eco/esp/figii_02.gif"/>
          <p:cNvPicPr>
            <a:picLocks noChangeAspect="1" noChangeArrowheads="1"/>
          </p:cNvPicPr>
          <p:nvPr/>
        </p:nvPicPr>
        <p:blipFill rotWithShape="1">
          <a:blip r:embed="rId2">
            <a:extLst>
              <a:ext uri="{28A0092B-C50C-407E-A947-70E740481C1C}">
                <a14:useLocalDpi xmlns:a14="http://schemas.microsoft.com/office/drawing/2010/main" val="0"/>
              </a:ext>
            </a:extLst>
          </a:blip>
          <a:srcRect r="9083"/>
          <a:stretch/>
        </p:blipFill>
        <p:spPr bwMode="auto">
          <a:xfrm>
            <a:off x="539552" y="516672"/>
            <a:ext cx="4598322" cy="424847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t0.gstatic.com/images?q=tbn:SO6UELuFGX1_BM:http://www.sagan-gea.org/hojared_biodiversidad/paginas/piramide%20biomas.jpg&amp;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8503" y="548680"/>
            <a:ext cx="2853512" cy="286625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os biomas y la altitu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5461" y="3655450"/>
            <a:ext cx="2871119" cy="2688942"/>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718489" y="4999921"/>
            <a:ext cx="4386119" cy="923330"/>
          </a:xfrm>
          <a:prstGeom prst="rect">
            <a:avLst/>
          </a:prstGeom>
        </p:spPr>
        <p:txBody>
          <a:bodyPr wrap="square">
            <a:spAutoFit/>
          </a:bodyPr>
          <a:lstStyle/>
          <a:p>
            <a:pPr algn="just"/>
            <a:r>
              <a:rPr lang="es-MX" dirty="0" smtClean="0">
                <a:latin typeface="Arial Rounded MT Bold" pitchFamily="34" charset="0"/>
              </a:rPr>
              <a:t>Un </a:t>
            </a:r>
            <a:r>
              <a:rPr lang="es-MX" b="1" dirty="0" smtClean="0">
                <a:solidFill>
                  <a:srgbClr val="C00000"/>
                </a:solidFill>
                <a:effectLst>
                  <a:outerShdw blurRad="38100" dist="38100" dir="2700000" algn="tl">
                    <a:srgbClr val="000000">
                      <a:alpha val="43137"/>
                    </a:srgbClr>
                  </a:outerShdw>
                </a:effectLst>
                <a:latin typeface="Arial Rounded MT Bold" pitchFamily="34" charset="0"/>
              </a:rPr>
              <a:t>BIOMA</a:t>
            </a:r>
            <a:r>
              <a:rPr lang="es-MX" dirty="0" smtClean="0">
                <a:latin typeface="Arial Rounded MT Bold" pitchFamily="34" charset="0"/>
              </a:rPr>
              <a:t> es una determinada parte del planeta que comparte clima, vegetación y fauna. </a:t>
            </a:r>
          </a:p>
        </p:txBody>
      </p:sp>
    </p:spTree>
    <p:extLst>
      <p:ext uri="{BB962C8B-B14F-4D97-AF65-F5344CB8AC3E}">
        <p14:creationId xmlns:p14="http://schemas.microsoft.com/office/powerpoint/2010/main" val="32671364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www.portalplanetasedna.com.ar/archivos_varios2/mapa_bioma.jpg"/>
          <p:cNvSpPr>
            <a:spLocks noChangeAspect="1" noChangeArrowheads="1"/>
          </p:cNvSpPr>
          <p:nvPr/>
        </p:nvSpPr>
        <p:spPr bwMode="auto">
          <a:xfrm>
            <a:off x="63500" y="-136525"/>
            <a:ext cx="6677025" cy="4171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82" name="Picture 10" descr="Figura 5-5 &gt; Principales biomas"/>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459876" y="980728"/>
            <a:ext cx="8065279" cy="5112568"/>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14654559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html.rincondelvago.com/0006972114.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27584" y="764704"/>
            <a:ext cx="7488832" cy="5541737"/>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552115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Forma libre"/>
          <p:cNvSpPr/>
          <p:nvPr/>
        </p:nvSpPr>
        <p:spPr>
          <a:xfrm>
            <a:off x="6073453" y="4846320"/>
            <a:ext cx="2339027" cy="809897"/>
          </a:xfrm>
          <a:custGeom>
            <a:avLst/>
            <a:gdLst>
              <a:gd name="connsiteX0" fmla="*/ 954364 w 2339027"/>
              <a:gd name="connsiteY0" fmla="*/ 78377 h 809897"/>
              <a:gd name="connsiteX1" fmla="*/ 810673 w 2339027"/>
              <a:gd name="connsiteY1" fmla="*/ 26126 h 809897"/>
              <a:gd name="connsiteX2" fmla="*/ 680044 w 2339027"/>
              <a:gd name="connsiteY2" fmla="*/ 13063 h 809897"/>
              <a:gd name="connsiteX3" fmla="*/ 562478 w 2339027"/>
              <a:gd name="connsiteY3" fmla="*/ 0 h 809897"/>
              <a:gd name="connsiteX4" fmla="*/ 183656 w 2339027"/>
              <a:gd name="connsiteY4" fmla="*/ 13063 h 809897"/>
              <a:gd name="connsiteX5" fmla="*/ 105278 w 2339027"/>
              <a:gd name="connsiteY5" fmla="*/ 39189 h 809897"/>
              <a:gd name="connsiteX6" fmla="*/ 79153 w 2339027"/>
              <a:gd name="connsiteY6" fmla="*/ 143691 h 809897"/>
              <a:gd name="connsiteX7" fmla="*/ 53027 w 2339027"/>
              <a:gd name="connsiteY7" fmla="*/ 195943 h 809897"/>
              <a:gd name="connsiteX8" fmla="*/ 26901 w 2339027"/>
              <a:gd name="connsiteY8" fmla="*/ 274320 h 809897"/>
              <a:gd name="connsiteX9" fmla="*/ 13838 w 2339027"/>
              <a:gd name="connsiteY9" fmla="*/ 378823 h 809897"/>
              <a:gd name="connsiteX10" fmla="*/ 776 w 2339027"/>
              <a:gd name="connsiteY10" fmla="*/ 457200 h 809897"/>
              <a:gd name="connsiteX11" fmla="*/ 39964 w 2339027"/>
              <a:gd name="connsiteY11" fmla="*/ 692331 h 809897"/>
              <a:gd name="connsiteX12" fmla="*/ 79153 w 2339027"/>
              <a:gd name="connsiteY12" fmla="*/ 718457 h 809897"/>
              <a:gd name="connsiteX13" fmla="*/ 235907 w 2339027"/>
              <a:gd name="connsiteY13" fmla="*/ 757646 h 809897"/>
              <a:gd name="connsiteX14" fmla="*/ 614730 w 2339027"/>
              <a:gd name="connsiteY14" fmla="*/ 770709 h 809897"/>
              <a:gd name="connsiteX15" fmla="*/ 784547 w 2339027"/>
              <a:gd name="connsiteY15" fmla="*/ 783771 h 809897"/>
              <a:gd name="connsiteX16" fmla="*/ 862924 w 2339027"/>
              <a:gd name="connsiteY16" fmla="*/ 796834 h 809897"/>
              <a:gd name="connsiteX17" fmla="*/ 954364 w 2339027"/>
              <a:gd name="connsiteY17" fmla="*/ 809897 h 809897"/>
              <a:gd name="connsiteX18" fmla="*/ 1307061 w 2339027"/>
              <a:gd name="connsiteY18" fmla="*/ 796834 h 809897"/>
              <a:gd name="connsiteX19" fmla="*/ 1503004 w 2339027"/>
              <a:gd name="connsiteY19" fmla="*/ 770709 h 809897"/>
              <a:gd name="connsiteX20" fmla="*/ 1921016 w 2339027"/>
              <a:gd name="connsiteY20" fmla="*/ 757646 h 809897"/>
              <a:gd name="connsiteX21" fmla="*/ 2090833 w 2339027"/>
              <a:gd name="connsiteY21" fmla="*/ 744583 h 809897"/>
              <a:gd name="connsiteX22" fmla="*/ 2182273 w 2339027"/>
              <a:gd name="connsiteY22" fmla="*/ 731520 h 809897"/>
              <a:gd name="connsiteX23" fmla="*/ 2247587 w 2339027"/>
              <a:gd name="connsiteY23" fmla="*/ 627017 h 809897"/>
              <a:gd name="connsiteX24" fmla="*/ 2286776 w 2339027"/>
              <a:gd name="connsiteY24" fmla="*/ 574766 h 809897"/>
              <a:gd name="connsiteX25" fmla="*/ 2312901 w 2339027"/>
              <a:gd name="connsiteY25" fmla="*/ 535577 h 809897"/>
              <a:gd name="connsiteX26" fmla="*/ 2339027 w 2339027"/>
              <a:gd name="connsiteY26" fmla="*/ 391886 h 809897"/>
              <a:gd name="connsiteX27" fmla="*/ 2325964 w 2339027"/>
              <a:gd name="connsiteY27" fmla="*/ 261257 h 809897"/>
              <a:gd name="connsiteX28" fmla="*/ 2273713 w 2339027"/>
              <a:gd name="connsiteY28" fmla="*/ 182880 h 809897"/>
              <a:gd name="connsiteX29" fmla="*/ 2234524 w 2339027"/>
              <a:gd name="connsiteY29" fmla="*/ 169817 h 809897"/>
              <a:gd name="connsiteX30" fmla="*/ 2195336 w 2339027"/>
              <a:gd name="connsiteY30" fmla="*/ 143691 h 809897"/>
              <a:gd name="connsiteX31" fmla="*/ 2156147 w 2339027"/>
              <a:gd name="connsiteY31" fmla="*/ 130629 h 809897"/>
              <a:gd name="connsiteX32" fmla="*/ 2025518 w 2339027"/>
              <a:gd name="connsiteY32" fmla="*/ 104503 h 809897"/>
              <a:gd name="connsiteX33" fmla="*/ 1607507 w 2339027"/>
              <a:gd name="connsiteY33" fmla="*/ 91440 h 809897"/>
              <a:gd name="connsiteX34" fmla="*/ 967427 w 2339027"/>
              <a:gd name="connsiteY34" fmla="*/ 65314 h 809897"/>
              <a:gd name="connsiteX35" fmla="*/ 954364 w 2339027"/>
              <a:gd name="connsiteY35" fmla="*/ 78377 h 80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39027" h="809897">
                <a:moveTo>
                  <a:pt x="954364" y="78377"/>
                </a:moveTo>
                <a:cubicBezTo>
                  <a:pt x="928238" y="71846"/>
                  <a:pt x="860252" y="37931"/>
                  <a:pt x="810673" y="26126"/>
                </a:cubicBezTo>
                <a:cubicBezTo>
                  <a:pt x="768103" y="15990"/>
                  <a:pt x="723564" y="17644"/>
                  <a:pt x="680044" y="13063"/>
                </a:cubicBezTo>
                <a:lnTo>
                  <a:pt x="562478" y="0"/>
                </a:lnTo>
                <a:cubicBezTo>
                  <a:pt x="436204" y="4354"/>
                  <a:pt x="309543" y="2273"/>
                  <a:pt x="183656" y="13063"/>
                </a:cubicBezTo>
                <a:cubicBezTo>
                  <a:pt x="156217" y="15415"/>
                  <a:pt x="105278" y="39189"/>
                  <a:pt x="105278" y="39189"/>
                </a:cubicBezTo>
                <a:cubicBezTo>
                  <a:pt x="97610" y="77529"/>
                  <a:pt x="94217" y="108542"/>
                  <a:pt x="79153" y="143691"/>
                </a:cubicBezTo>
                <a:cubicBezTo>
                  <a:pt x="71482" y="161590"/>
                  <a:pt x="60259" y="177863"/>
                  <a:pt x="53027" y="195943"/>
                </a:cubicBezTo>
                <a:cubicBezTo>
                  <a:pt x="42799" y="221512"/>
                  <a:pt x="26901" y="274320"/>
                  <a:pt x="26901" y="274320"/>
                </a:cubicBezTo>
                <a:cubicBezTo>
                  <a:pt x="22547" y="309154"/>
                  <a:pt x="18803" y="344070"/>
                  <a:pt x="13838" y="378823"/>
                </a:cubicBezTo>
                <a:cubicBezTo>
                  <a:pt x="10092" y="405043"/>
                  <a:pt x="776" y="430714"/>
                  <a:pt x="776" y="457200"/>
                </a:cubicBezTo>
                <a:cubicBezTo>
                  <a:pt x="776" y="507947"/>
                  <a:pt x="-8890" y="633707"/>
                  <a:pt x="39964" y="692331"/>
                </a:cubicBezTo>
                <a:cubicBezTo>
                  <a:pt x="50015" y="704392"/>
                  <a:pt x="64806" y="712081"/>
                  <a:pt x="79153" y="718457"/>
                </a:cubicBezTo>
                <a:cubicBezTo>
                  <a:pt x="121931" y="737470"/>
                  <a:pt x="188770" y="754952"/>
                  <a:pt x="235907" y="757646"/>
                </a:cubicBezTo>
                <a:cubicBezTo>
                  <a:pt x="362051" y="764854"/>
                  <a:pt x="488456" y="766355"/>
                  <a:pt x="614730" y="770709"/>
                </a:cubicBezTo>
                <a:cubicBezTo>
                  <a:pt x="671336" y="775063"/>
                  <a:pt x="728086" y="777828"/>
                  <a:pt x="784547" y="783771"/>
                </a:cubicBezTo>
                <a:cubicBezTo>
                  <a:pt x="810888" y="786544"/>
                  <a:pt x="836746" y="792807"/>
                  <a:pt x="862924" y="796834"/>
                </a:cubicBezTo>
                <a:cubicBezTo>
                  <a:pt x="893355" y="801516"/>
                  <a:pt x="923884" y="805543"/>
                  <a:pt x="954364" y="809897"/>
                </a:cubicBezTo>
                <a:cubicBezTo>
                  <a:pt x="1071930" y="805543"/>
                  <a:pt x="1189618" y="803743"/>
                  <a:pt x="1307061" y="796834"/>
                </a:cubicBezTo>
                <a:cubicBezTo>
                  <a:pt x="1628315" y="777936"/>
                  <a:pt x="1145545" y="788581"/>
                  <a:pt x="1503004" y="770709"/>
                </a:cubicBezTo>
                <a:cubicBezTo>
                  <a:pt x="1642235" y="763748"/>
                  <a:pt x="1781679" y="762000"/>
                  <a:pt x="1921016" y="757646"/>
                </a:cubicBezTo>
                <a:cubicBezTo>
                  <a:pt x="1977622" y="753292"/>
                  <a:pt x="2034342" y="750232"/>
                  <a:pt x="2090833" y="744583"/>
                </a:cubicBezTo>
                <a:cubicBezTo>
                  <a:pt x="2121470" y="741519"/>
                  <a:pt x="2154734" y="745289"/>
                  <a:pt x="2182273" y="731520"/>
                </a:cubicBezTo>
                <a:cubicBezTo>
                  <a:pt x="2209185" y="718064"/>
                  <a:pt x="2233155" y="650108"/>
                  <a:pt x="2247587" y="627017"/>
                </a:cubicBezTo>
                <a:cubicBezTo>
                  <a:pt x="2259126" y="608555"/>
                  <a:pt x="2274122" y="592482"/>
                  <a:pt x="2286776" y="574766"/>
                </a:cubicBezTo>
                <a:cubicBezTo>
                  <a:pt x="2295901" y="561991"/>
                  <a:pt x="2304193" y="548640"/>
                  <a:pt x="2312901" y="535577"/>
                </a:cubicBezTo>
                <a:cubicBezTo>
                  <a:pt x="2324334" y="489845"/>
                  <a:pt x="2339027" y="438692"/>
                  <a:pt x="2339027" y="391886"/>
                </a:cubicBezTo>
                <a:cubicBezTo>
                  <a:pt x="2339027" y="348126"/>
                  <a:pt x="2332618" y="304508"/>
                  <a:pt x="2325964" y="261257"/>
                </a:cubicBezTo>
                <a:cubicBezTo>
                  <a:pt x="2320486" y="225651"/>
                  <a:pt x="2304623" y="203487"/>
                  <a:pt x="2273713" y="182880"/>
                </a:cubicBezTo>
                <a:cubicBezTo>
                  <a:pt x="2262256" y="175242"/>
                  <a:pt x="2247587" y="174171"/>
                  <a:pt x="2234524" y="169817"/>
                </a:cubicBezTo>
                <a:cubicBezTo>
                  <a:pt x="2221461" y="161108"/>
                  <a:pt x="2209378" y="150712"/>
                  <a:pt x="2195336" y="143691"/>
                </a:cubicBezTo>
                <a:cubicBezTo>
                  <a:pt x="2183020" y="137533"/>
                  <a:pt x="2169387" y="134412"/>
                  <a:pt x="2156147" y="130629"/>
                </a:cubicBezTo>
                <a:cubicBezTo>
                  <a:pt x="2122006" y="120875"/>
                  <a:pt x="2056978" y="106159"/>
                  <a:pt x="2025518" y="104503"/>
                </a:cubicBezTo>
                <a:cubicBezTo>
                  <a:pt x="1886306" y="97176"/>
                  <a:pt x="1746844" y="95794"/>
                  <a:pt x="1607507" y="91440"/>
                </a:cubicBezTo>
                <a:cubicBezTo>
                  <a:pt x="1239160" y="30048"/>
                  <a:pt x="1451793" y="49689"/>
                  <a:pt x="967427" y="65314"/>
                </a:cubicBezTo>
                <a:cubicBezTo>
                  <a:pt x="922396" y="80324"/>
                  <a:pt x="980490" y="84908"/>
                  <a:pt x="954364" y="78377"/>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14 Forma libre"/>
          <p:cNvSpPr/>
          <p:nvPr/>
        </p:nvSpPr>
        <p:spPr>
          <a:xfrm>
            <a:off x="3056709" y="4767943"/>
            <a:ext cx="2207622" cy="1071154"/>
          </a:xfrm>
          <a:custGeom>
            <a:avLst/>
            <a:gdLst>
              <a:gd name="connsiteX0" fmla="*/ 953588 w 2207622"/>
              <a:gd name="connsiteY0" fmla="*/ 143691 h 1071154"/>
              <a:gd name="connsiteX1" fmla="*/ 875211 w 2207622"/>
              <a:gd name="connsiteY1" fmla="*/ 130628 h 1071154"/>
              <a:gd name="connsiteX2" fmla="*/ 822960 w 2207622"/>
              <a:gd name="connsiteY2" fmla="*/ 104503 h 1071154"/>
              <a:gd name="connsiteX3" fmla="*/ 731520 w 2207622"/>
              <a:gd name="connsiteY3" fmla="*/ 91440 h 1071154"/>
              <a:gd name="connsiteX4" fmla="*/ 548640 w 2207622"/>
              <a:gd name="connsiteY4" fmla="*/ 104503 h 1071154"/>
              <a:gd name="connsiteX5" fmla="*/ 509451 w 2207622"/>
              <a:gd name="connsiteY5" fmla="*/ 130628 h 1071154"/>
              <a:gd name="connsiteX6" fmla="*/ 457200 w 2207622"/>
              <a:gd name="connsiteY6" fmla="*/ 156754 h 1071154"/>
              <a:gd name="connsiteX7" fmla="*/ 418011 w 2207622"/>
              <a:gd name="connsiteY7" fmla="*/ 195943 h 1071154"/>
              <a:gd name="connsiteX8" fmla="*/ 313508 w 2207622"/>
              <a:gd name="connsiteY8" fmla="*/ 222068 h 1071154"/>
              <a:gd name="connsiteX9" fmla="*/ 248194 w 2207622"/>
              <a:gd name="connsiteY9" fmla="*/ 261257 h 1071154"/>
              <a:gd name="connsiteX10" fmla="*/ 209005 w 2207622"/>
              <a:gd name="connsiteY10" fmla="*/ 287383 h 1071154"/>
              <a:gd name="connsiteX11" fmla="*/ 169817 w 2207622"/>
              <a:gd name="connsiteY11" fmla="*/ 300446 h 1071154"/>
              <a:gd name="connsiteX12" fmla="*/ 130628 w 2207622"/>
              <a:gd name="connsiteY12" fmla="*/ 339634 h 1071154"/>
              <a:gd name="connsiteX13" fmla="*/ 91440 w 2207622"/>
              <a:gd name="connsiteY13" fmla="*/ 365760 h 1071154"/>
              <a:gd name="connsiteX14" fmla="*/ 65314 w 2207622"/>
              <a:gd name="connsiteY14" fmla="*/ 418011 h 1071154"/>
              <a:gd name="connsiteX15" fmla="*/ 39188 w 2207622"/>
              <a:gd name="connsiteY15" fmla="*/ 457200 h 1071154"/>
              <a:gd name="connsiteX16" fmla="*/ 26125 w 2207622"/>
              <a:gd name="connsiteY16" fmla="*/ 509451 h 1071154"/>
              <a:gd name="connsiteX17" fmla="*/ 13062 w 2207622"/>
              <a:gd name="connsiteY17" fmla="*/ 574766 h 1071154"/>
              <a:gd name="connsiteX18" fmla="*/ 0 w 2207622"/>
              <a:gd name="connsiteY18" fmla="*/ 613954 h 1071154"/>
              <a:gd name="connsiteX19" fmla="*/ 13062 w 2207622"/>
              <a:gd name="connsiteY19" fmla="*/ 718457 h 1071154"/>
              <a:gd name="connsiteX20" fmla="*/ 65314 w 2207622"/>
              <a:gd name="connsiteY20" fmla="*/ 796834 h 1071154"/>
              <a:gd name="connsiteX21" fmla="*/ 78377 w 2207622"/>
              <a:gd name="connsiteY21" fmla="*/ 836023 h 1071154"/>
              <a:gd name="connsiteX22" fmla="*/ 143691 w 2207622"/>
              <a:gd name="connsiteY22" fmla="*/ 914400 h 1071154"/>
              <a:gd name="connsiteX23" fmla="*/ 182880 w 2207622"/>
              <a:gd name="connsiteY23" fmla="*/ 940526 h 1071154"/>
              <a:gd name="connsiteX24" fmla="*/ 248194 w 2207622"/>
              <a:gd name="connsiteY24" fmla="*/ 953588 h 1071154"/>
              <a:gd name="connsiteX25" fmla="*/ 313508 w 2207622"/>
              <a:gd name="connsiteY25" fmla="*/ 992777 h 1071154"/>
              <a:gd name="connsiteX26" fmla="*/ 404948 w 2207622"/>
              <a:gd name="connsiteY26" fmla="*/ 1005840 h 1071154"/>
              <a:gd name="connsiteX27" fmla="*/ 470262 w 2207622"/>
              <a:gd name="connsiteY27" fmla="*/ 1018903 h 1071154"/>
              <a:gd name="connsiteX28" fmla="*/ 600891 w 2207622"/>
              <a:gd name="connsiteY28" fmla="*/ 1031966 h 1071154"/>
              <a:gd name="connsiteX29" fmla="*/ 679268 w 2207622"/>
              <a:gd name="connsiteY29" fmla="*/ 1045028 h 1071154"/>
              <a:gd name="connsiteX30" fmla="*/ 940525 w 2207622"/>
              <a:gd name="connsiteY30" fmla="*/ 1071154 h 1071154"/>
              <a:gd name="connsiteX31" fmla="*/ 1750422 w 2207622"/>
              <a:gd name="connsiteY31" fmla="*/ 1058091 h 1071154"/>
              <a:gd name="connsiteX32" fmla="*/ 1828800 w 2207622"/>
              <a:gd name="connsiteY32" fmla="*/ 1031966 h 1071154"/>
              <a:gd name="connsiteX33" fmla="*/ 1920240 w 2207622"/>
              <a:gd name="connsiteY33" fmla="*/ 992777 h 1071154"/>
              <a:gd name="connsiteX34" fmla="*/ 1972491 w 2207622"/>
              <a:gd name="connsiteY34" fmla="*/ 979714 h 1071154"/>
              <a:gd name="connsiteX35" fmla="*/ 2011680 w 2207622"/>
              <a:gd name="connsiteY35" fmla="*/ 953588 h 1071154"/>
              <a:gd name="connsiteX36" fmla="*/ 2050868 w 2207622"/>
              <a:gd name="connsiteY36" fmla="*/ 940526 h 1071154"/>
              <a:gd name="connsiteX37" fmla="*/ 2103120 w 2207622"/>
              <a:gd name="connsiteY37" fmla="*/ 862148 h 1071154"/>
              <a:gd name="connsiteX38" fmla="*/ 2168434 w 2207622"/>
              <a:gd name="connsiteY38" fmla="*/ 783771 h 1071154"/>
              <a:gd name="connsiteX39" fmla="*/ 2181497 w 2207622"/>
              <a:gd name="connsiteY39" fmla="*/ 744583 h 1071154"/>
              <a:gd name="connsiteX40" fmla="*/ 2207622 w 2207622"/>
              <a:gd name="connsiteY40" fmla="*/ 640080 h 1071154"/>
              <a:gd name="connsiteX41" fmla="*/ 2194560 w 2207622"/>
              <a:gd name="connsiteY41" fmla="*/ 431074 h 1071154"/>
              <a:gd name="connsiteX42" fmla="*/ 2155371 w 2207622"/>
              <a:gd name="connsiteY42" fmla="*/ 352697 h 1071154"/>
              <a:gd name="connsiteX43" fmla="*/ 2103120 w 2207622"/>
              <a:gd name="connsiteY43" fmla="*/ 261257 h 1071154"/>
              <a:gd name="connsiteX44" fmla="*/ 2063931 w 2207622"/>
              <a:gd name="connsiteY44" fmla="*/ 222068 h 1071154"/>
              <a:gd name="connsiteX45" fmla="*/ 2024742 w 2207622"/>
              <a:gd name="connsiteY45" fmla="*/ 156754 h 1071154"/>
              <a:gd name="connsiteX46" fmla="*/ 1985554 w 2207622"/>
              <a:gd name="connsiteY46" fmla="*/ 130628 h 1071154"/>
              <a:gd name="connsiteX47" fmla="*/ 1933302 w 2207622"/>
              <a:gd name="connsiteY47" fmla="*/ 91440 h 1071154"/>
              <a:gd name="connsiteX48" fmla="*/ 1854925 w 2207622"/>
              <a:gd name="connsiteY48" fmla="*/ 65314 h 1071154"/>
              <a:gd name="connsiteX49" fmla="*/ 1815737 w 2207622"/>
              <a:gd name="connsiteY49" fmla="*/ 52251 h 1071154"/>
              <a:gd name="connsiteX50" fmla="*/ 1776548 w 2207622"/>
              <a:gd name="connsiteY50" fmla="*/ 26126 h 1071154"/>
              <a:gd name="connsiteX51" fmla="*/ 1672045 w 2207622"/>
              <a:gd name="connsiteY51" fmla="*/ 0 h 1071154"/>
              <a:gd name="connsiteX52" fmla="*/ 1410788 w 2207622"/>
              <a:gd name="connsiteY52" fmla="*/ 13063 h 1071154"/>
              <a:gd name="connsiteX53" fmla="*/ 1371600 w 2207622"/>
              <a:gd name="connsiteY53" fmla="*/ 26126 h 1071154"/>
              <a:gd name="connsiteX54" fmla="*/ 1254034 w 2207622"/>
              <a:gd name="connsiteY54" fmla="*/ 39188 h 1071154"/>
              <a:gd name="connsiteX55" fmla="*/ 1097280 w 2207622"/>
              <a:gd name="connsiteY55" fmla="*/ 78377 h 1071154"/>
              <a:gd name="connsiteX56" fmla="*/ 1058091 w 2207622"/>
              <a:gd name="connsiteY56" fmla="*/ 91440 h 1071154"/>
              <a:gd name="connsiteX57" fmla="*/ 966651 w 2207622"/>
              <a:gd name="connsiteY57" fmla="*/ 104503 h 1071154"/>
              <a:gd name="connsiteX58" fmla="*/ 953588 w 2207622"/>
              <a:gd name="connsiteY58" fmla="*/ 143691 h 107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207622" h="1071154">
                <a:moveTo>
                  <a:pt x="953588" y="143691"/>
                </a:moveTo>
                <a:cubicBezTo>
                  <a:pt x="927462" y="139337"/>
                  <a:pt x="900580" y="138239"/>
                  <a:pt x="875211" y="130628"/>
                </a:cubicBezTo>
                <a:cubicBezTo>
                  <a:pt x="856559" y="125033"/>
                  <a:pt x="841747" y="109627"/>
                  <a:pt x="822960" y="104503"/>
                </a:cubicBezTo>
                <a:cubicBezTo>
                  <a:pt x="793255" y="96402"/>
                  <a:pt x="762000" y="95794"/>
                  <a:pt x="731520" y="91440"/>
                </a:cubicBezTo>
                <a:cubicBezTo>
                  <a:pt x="670560" y="95794"/>
                  <a:pt x="608825" y="93882"/>
                  <a:pt x="548640" y="104503"/>
                </a:cubicBezTo>
                <a:cubicBezTo>
                  <a:pt x="533179" y="107231"/>
                  <a:pt x="523082" y="122839"/>
                  <a:pt x="509451" y="130628"/>
                </a:cubicBezTo>
                <a:cubicBezTo>
                  <a:pt x="492544" y="140289"/>
                  <a:pt x="473046" y="145436"/>
                  <a:pt x="457200" y="156754"/>
                </a:cubicBezTo>
                <a:cubicBezTo>
                  <a:pt x="442167" y="167492"/>
                  <a:pt x="434829" y="188299"/>
                  <a:pt x="418011" y="195943"/>
                </a:cubicBezTo>
                <a:cubicBezTo>
                  <a:pt x="385323" y="210801"/>
                  <a:pt x="348342" y="213360"/>
                  <a:pt x="313508" y="222068"/>
                </a:cubicBezTo>
                <a:cubicBezTo>
                  <a:pt x="291737" y="235131"/>
                  <a:pt x="269724" y="247800"/>
                  <a:pt x="248194" y="261257"/>
                </a:cubicBezTo>
                <a:cubicBezTo>
                  <a:pt x="234881" y="269578"/>
                  <a:pt x="223047" y="280362"/>
                  <a:pt x="209005" y="287383"/>
                </a:cubicBezTo>
                <a:cubicBezTo>
                  <a:pt x="196689" y="293541"/>
                  <a:pt x="182880" y="296092"/>
                  <a:pt x="169817" y="300446"/>
                </a:cubicBezTo>
                <a:cubicBezTo>
                  <a:pt x="156754" y="313509"/>
                  <a:pt x="144820" y="327807"/>
                  <a:pt x="130628" y="339634"/>
                </a:cubicBezTo>
                <a:cubicBezTo>
                  <a:pt x="118567" y="349685"/>
                  <a:pt x="101491" y="353699"/>
                  <a:pt x="91440" y="365760"/>
                </a:cubicBezTo>
                <a:cubicBezTo>
                  <a:pt x="78974" y="380719"/>
                  <a:pt x="74975" y="401104"/>
                  <a:pt x="65314" y="418011"/>
                </a:cubicBezTo>
                <a:cubicBezTo>
                  <a:pt x="57525" y="431642"/>
                  <a:pt x="47897" y="444137"/>
                  <a:pt x="39188" y="457200"/>
                </a:cubicBezTo>
                <a:cubicBezTo>
                  <a:pt x="34834" y="474617"/>
                  <a:pt x="30020" y="491925"/>
                  <a:pt x="26125" y="509451"/>
                </a:cubicBezTo>
                <a:cubicBezTo>
                  <a:pt x="21308" y="531125"/>
                  <a:pt x="18447" y="553226"/>
                  <a:pt x="13062" y="574766"/>
                </a:cubicBezTo>
                <a:cubicBezTo>
                  <a:pt x="9723" y="588124"/>
                  <a:pt x="4354" y="600891"/>
                  <a:pt x="0" y="613954"/>
                </a:cubicBezTo>
                <a:cubicBezTo>
                  <a:pt x="4354" y="648788"/>
                  <a:pt x="1255" y="685397"/>
                  <a:pt x="13062" y="718457"/>
                </a:cubicBezTo>
                <a:cubicBezTo>
                  <a:pt x="23623" y="748027"/>
                  <a:pt x="65314" y="796834"/>
                  <a:pt x="65314" y="796834"/>
                </a:cubicBezTo>
                <a:cubicBezTo>
                  <a:pt x="69668" y="809897"/>
                  <a:pt x="72219" y="823707"/>
                  <a:pt x="78377" y="836023"/>
                </a:cubicBezTo>
                <a:cubicBezTo>
                  <a:pt x="93056" y="865382"/>
                  <a:pt x="118928" y="893764"/>
                  <a:pt x="143691" y="914400"/>
                </a:cubicBezTo>
                <a:cubicBezTo>
                  <a:pt x="155752" y="924451"/>
                  <a:pt x="168180" y="935014"/>
                  <a:pt x="182880" y="940526"/>
                </a:cubicBezTo>
                <a:cubicBezTo>
                  <a:pt x="203669" y="948322"/>
                  <a:pt x="226423" y="949234"/>
                  <a:pt x="248194" y="953588"/>
                </a:cubicBezTo>
                <a:cubicBezTo>
                  <a:pt x="269965" y="966651"/>
                  <a:pt x="289421" y="984748"/>
                  <a:pt x="313508" y="992777"/>
                </a:cubicBezTo>
                <a:cubicBezTo>
                  <a:pt x="342717" y="1002514"/>
                  <a:pt x="374577" y="1000778"/>
                  <a:pt x="404948" y="1005840"/>
                </a:cubicBezTo>
                <a:cubicBezTo>
                  <a:pt x="426848" y="1009490"/>
                  <a:pt x="448254" y="1015969"/>
                  <a:pt x="470262" y="1018903"/>
                </a:cubicBezTo>
                <a:cubicBezTo>
                  <a:pt x="513638" y="1024687"/>
                  <a:pt x="557469" y="1026538"/>
                  <a:pt x="600891" y="1031966"/>
                </a:cubicBezTo>
                <a:cubicBezTo>
                  <a:pt x="627172" y="1035251"/>
                  <a:pt x="652957" y="1041992"/>
                  <a:pt x="679268" y="1045028"/>
                </a:cubicBezTo>
                <a:cubicBezTo>
                  <a:pt x="766211" y="1055060"/>
                  <a:pt x="940525" y="1071154"/>
                  <a:pt x="940525" y="1071154"/>
                </a:cubicBezTo>
                <a:cubicBezTo>
                  <a:pt x="1210491" y="1066800"/>
                  <a:pt x="1480684" y="1069991"/>
                  <a:pt x="1750422" y="1058091"/>
                </a:cubicBezTo>
                <a:cubicBezTo>
                  <a:pt x="1777934" y="1056877"/>
                  <a:pt x="1802674" y="1040674"/>
                  <a:pt x="1828800" y="1031966"/>
                </a:cubicBezTo>
                <a:cubicBezTo>
                  <a:pt x="2023373" y="967109"/>
                  <a:pt x="1662046" y="1089601"/>
                  <a:pt x="1920240" y="992777"/>
                </a:cubicBezTo>
                <a:cubicBezTo>
                  <a:pt x="1937050" y="986473"/>
                  <a:pt x="1955074" y="984068"/>
                  <a:pt x="1972491" y="979714"/>
                </a:cubicBezTo>
                <a:cubicBezTo>
                  <a:pt x="1985554" y="971005"/>
                  <a:pt x="1997638" y="960609"/>
                  <a:pt x="2011680" y="953588"/>
                </a:cubicBezTo>
                <a:cubicBezTo>
                  <a:pt x="2023996" y="947430"/>
                  <a:pt x="2041132" y="950262"/>
                  <a:pt x="2050868" y="940526"/>
                </a:cubicBezTo>
                <a:cubicBezTo>
                  <a:pt x="2073071" y="918323"/>
                  <a:pt x="2080917" y="884351"/>
                  <a:pt x="2103120" y="862148"/>
                </a:cubicBezTo>
                <a:cubicBezTo>
                  <a:pt x="2132010" y="833258"/>
                  <a:pt x="2150247" y="820145"/>
                  <a:pt x="2168434" y="783771"/>
                </a:cubicBezTo>
                <a:cubicBezTo>
                  <a:pt x="2174592" y="771455"/>
                  <a:pt x="2177874" y="757867"/>
                  <a:pt x="2181497" y="744583"/>
                </a:cubicBezTo>
                <a:cubicBezTo>
                  <a:pt x="2190944" y="709942"/>
                  <a:pt x="2207622" y="640080"/>
                  <a:pt x="2207622" y="640080"/>
                </a:cubicBezTo>
                <a:cubicBezTo>
                  <a:pt x="2203268" y="570411"/>
                  <a:pt x="2201867" y="500495"/>
                  <a:pt x="2194560" y="431074"/>
                </a:cubicBezTo>
                <a:cubicBezTo>
                  <a:pt x="2190697" y="394378"/>
                  <a:pt x="2172984" y="383519"/>
                  <a:pt x="2155371" y="352697"/>
                </a:cubicBezTo>
                <a:cubicBezTo>
                  <a:pt x="2132145" y="312051"/>
                  <a:pt x="2132048" y="295971"/>
                  <a:pt x="2103120" y="261257"/>
                </a:cubicBezTo>
                <a:cubicBezTo>
                  <a:pt x="2091293" y="247065"/>
                  <a:pt x="2075015" y="236847"/>
                  <a:pt x="2063931" y="222068"/>
                </a:cubicBezTo>
                <a:cubicBezTo>
                  <a:pt x="2048697" y="201756"/>
                  <a:pt x="2041265" y="176031"/>
                  <a:pt x="2024742" y="156754"/>
                </a:cubicBezTo>
                <a:cubicBezTo>
                  <a:pt x="2014525" y="144834"/>
                  <a:pt x="1998329" y="139753"/>
                  <a:pt x="1985554" y="130628"/>
                </a:cubicBezTo>
                <a:cubicBezTo>
                  <a:pt x="1967838" y="117974"/>
                  <a:pt x="1952775" y="101176"/>
                  <a:pt x="1933302" y="91440"/>
                </a:cubicBezTo>
                <a:cubicBezTo>
                  <a:pt x="1908670" y="79124"/>
                  <a:pt x="1881051" y="74023"/>
                  <a:pt x="1854925" y="65314"/>
                </a:cubicBezTo>
                <a:cubicBezTo>
                  <a:pt x="1841862" y="60960"/>
                  <a:pt x="1827194" y="59889"/>
                  <a:pt x="1815737" y="52251"/>
                </a:cubicBezTo>
                <a:cubicBezTo>
                  <a:pt x="1802674" y="43543"/>
                  <a:pt x="1791302" y="31491"/>
                  <a:pt x="1776548" y="26126"/>
                </a:cubicBezTo>
                <a:cubicBezTo>
                  <a:pt x="1742803" y="13855"/>
                  <a:pt x="1672045" y="0"/>
                  <a:pt x="1672045" y="0"/>
                </a:cubicBezTo>
                <a:cubicBezTo>
                  <a:pt x="1584959" y="4354"/>
                  <a:pt x="1497655" y="5509"/>
                  <a:pt x="1410788" y="13063"/>
                </a:cubicBezTo>
                <a:cubicBezTo>
                  <a:pt x="1397070" y="14256"/>
                  <a:pt x="1385182" y="23862"/>
                  <a:pt x="1371600" y="26126"/>
                </a:cubicBezTo>
                <a:cubicBezTo>
                  <a:pt x="1332707" y="32608"/>
                  <a:pt x="1293223" y="34834"/>
                  <a:pt x="1254034" y="39188"/>
                </a:cubicBezTo>
                <a:cubicBezTo>
                  <a:pt x="1095663" y="91979"/>
                  <a:pt x="1255590" y="43197"/>
                  <a:pt x="1097280" y="78377"/>
                </a:cubicBezTo>
                <a:cubicBezTo>
                  <a:pt x="1083838" y="81364"/>
                  <a:pt x="1071593" y="88740"/>
                  <a:pt x="1058091" y="91440"/>
                </a:cubicBezTo>
                <a:cubicBezTo>
                  <a:pt x="1027899" y="97478"/>
                  <a:pt x="997131" y="100149"/>
                  <a:pt x="966651" y="104503"/>
                </a:cubicBezTo>
                <a:lnTo>
                  <a:pt x="953588" y="143691"/>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2 Forma libre"/>
          <p:cNvSpPr/>
          <p:nvPr/>
        </p:nvSpPr>
        <p:spPr>
          <a:xfrm>
            <a:off x="5551714" y="2211818"/>
            <a:ext cx="2653111" cy="857953"/>
          </a:xfrm>
          <a:custGeom>
            <a:avLst/>
            <a:gdLst>
              <a:gd name="connsiteX0" fmla="*/ 522515 w 2653111"/>
              <a:gd name="connsiteY0" fmla="*/ 74182 h 857953"/>
              <a:gd name="connsiteX1" fmla="*/ 300446 w 2653111"/>
              <a:gd name="connsiteY1" fmla="*/ 126433 h 857953"/>
              <a:gd name="connsiteX2" fmla="*/ 195943 w 2653111"/>
              <a:gd name="connsiteY2" fmla="*/ 165622 h 857953"/>
              <a:gd name="connsiteX3" fmla="*/ 156755 w 2653111"/>
              <a:gd name="connsiteY3" fmla="*/ 257062 h 857953"/>
              <a:gd name="connsiteX4" fmla="*/ 130629 w 2653111"/>
              <a:gd name="connsiteY4" fmla="*/ 309313 h 857953"/>
              <a:gd name="connsiteX5" fmla="*/ 65315 w 2653111"/>
              <a:gd name="connsiteY5" fmla="*/ 374628 h 857953"/>
              <a:gd name="connsiteX6" fmla="*/ 39189 w 2653111"/>
              <a:gd name="connsiteY6" fmla="*/ 426879 h 857953"/>
              <a:gd name="connsiteX7" fmla="*/ 0 w 2653111"/>
              <a:gd name="connsiteY7" fmla="*/ 492193 h 857953"/>
              <a:gd name="connsiteX8" fmla="*/ 13063 w 2653111"/>
              <a:gd name="connsiteY8" fmla="*/ 583633 h 857953"/>
              <a:gd name="connsiteX9" fmla="*/ 65315 w 2653111"/>
              <a:gd name="connsiteY9" fmla="*/ 596696 h 857953"/>
              <a:gd name="connsiteX10" fmla="*/ 209006 w 2653111"/>
              <a:gd name="connsiteY10" fmla="*/ 675073 h 857953"/>
              <a:gd name="connsiteX11" fmla="*/ 352697 w 2653111"/>
              <a:gd name="connsiteY11" fmla="*/ 753451 h 857953"/>
              <a:gd name="connsiteX12" fmla="*/ 509452 w 2653111"/>
              <a:gd name="connsiteY12" fmla="*/ 805702 h 857953"/>
              <a:gd name="connsiteX13" fmla="*/ 744583 w 2653111"/>
              <a:gd name="connsiteY13" fmla="*/ 844891 h 857953"/>
              <a:gd name="connsiteX14" fmla="*/ 1280160 w 2653111"/>
              <a:gd name="connsiteY14" fmla="*/ 857953 h 857953"/>
              <a:gd name="connsiteX15" fmla="*/ 1776549 w 2653111"/>
              <a:gd name="connsiteY15" fmla="*/ 844891 h 857953"/>
              <a:gd name="connsiteX16" fmla="*/ 1815737 w 2653111"/>
              <a:gd name="connsiteY16" fmla="*/ 831828 h 857953"/>
              <a:gd name="connsiteX17" fmla="*/ 1881052 w 2653111"/>
              <a:gd name="connsiteY17" fmla="*/ 818765 h 857953"/>
              <a:gd name="connsiteX18" fmla="*/ 1933303 w 2653111"/>
              <a:gd name="connsiteY18" fmla="*/ 792639 h 857953"/>
              <a:gd name="connsiteX19" fmla="*/ 2129246 w 2653111"/>
              <a:gd name="connsiteY19" fmla="*/ 766513 h 857953"/>
              <a:gd name="connsiteX20" fmla="*/ 2625635 w 2653111"/>
              <a:gd name="connsiteY20" fmla="*/ 753451 h 857953"/>
              <a:gd name="connsiteX21" fmla="*/ 2625635 w 2653111"/>
              <a:gd name="connsiteY21" fmla="*/ 387691 h 857953"/>
              <a:gd name="connsiteX22" fmla="*/ 2573383 w 2653111"/>
              <a:gd name="connsiteY22" fmla="*/ 191748 h 857953"/>
              <a:gd name="connsiteX23" fmla="*/ 2560320 w 2653111"/>
              <a:gd name="connsiteY23" fmla="*/ 152559 h 857953"/>
              <a:gd name="connsiteX24" fmla="*/ 2455817 w 2653111"/>
              <a:gd name="connsiteY24" fmla="*/ 74182 h 857953"/>
              <a:gd name="connsiteX25" fmla="*/ 2364377 w 2653111"/>
              <a:gd name="connsiteY25" fmla="*/ 34993 h 857953"/>
              <a:gd name="connsiteX26" fmla="*/ 1959429 w 2653111"/>
              <a:gd name="connsiteY26" fmla="*/ 21931 h 857953"/>
              <a:gd name="connsiteX27" fmla="*/ 1528355 w 2653111"/>
              <a:gd name="connsiteY27" fmla="*/ 21931 h 857953"/>
              <a:gd name="connsiteX28" fmla="*/ 1489166 w 2653111"/>
              <a:gd name="connsiteY28" fmla="*/ 34993 h 857953"/>
              <a:gd name="connsiteX29" fmla="*/ 1397726 w 2653111"/>
              <a:gd name="connsiteY29" fmla="*/ 48056 h 857953"/>
              <a:gd name="connsiteX30" fmla="*/ 1071155 w 2653111"/>
              <a:gd name="connsiteY30" fmla="*/ 34993 h 857953"/>
              <a:gd name="connsiteX31" fmla="*/ 940526 w 2653111"/>
              <a:gd name="connsiteY31" fmla="*/ 8868 h 857953"/>
              <a:gd name="connsiteX32" fmla="*/ 627017 w 2653111"/>
              <a:gd name="connsiteY32" fmla="*/ 34993 h 857953"/>
              <a:gd name="connsiteX33" fmla="*/ 574766 w 2653111"/>
              <a:gd name="connsiteY33" fmla="*/ 61119 h 857953"/>
              <a:gd name="connsiteX34" fmla="*/ 522515 w 2653111"/>
              <a:gd name="connsiteY34" fmla="*/ 74182 h 85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53111" h="857953">
                <a:moveTo>
                  <a:pt x="522515" y="74182"/>
                </a:moveTo>
                <a:cubicBezTo>
                  <a:pt x="476795" y="85068"/>
                  <a:pt x="417864" y="84498"/>
                  <a:pt x="300446" y="126433"/>
                </a:cubicBezTo>
                <a:cubicBezTo>
                  <a:pt x="141050" y="183360"/>
                  <a:pt x="351066" y="126841"/>
                  <a:pt x="195943" y="165622"/>
                </a:cubicBezTo>
                <a:cubicBezTo>
                  <a:pt x="174488" y="251440"/>
                  <a:pt x="196847" y="186900"/>
                  <a:pt x="156755" y="257062"/>
                </a:cubicBezTo>
                <a:cubicBezTo>
                  <a:pt x="147094" y="273969"/>
                  <a:pt x="142584" y="293942"/>
                  <a:pt x="130629" y="309313"/>
                </a:cubicBezTo>
                <a:cubicBezTo>
                  <a:pt x="111726" y="333617"/>
                  <a:pt x="84218" y="350324"/>
                  <a:pt x="65315" y="374628"/>
                </a:cubicBezTo>
                <a:cubicBezTo>
                  <a:pt x="53360" y="389999"/>
                  <a:pt x="48646" y="409857"/>
                  <a:pt x="39189" y="426879"/>
                </a:cubicBezTo>
                <a:cubicBezTo>
                  <a:pt x="26859" y="449073"/>
                  <a:pt x="13063" y="470422"/>
                  <a:pt x="0" y="492193"/>
                </a:cubicBezTo>
                <a:cubicBezTo>
                  <a:pt x="4354" y="522673"/>
                  <a:pt x="-3255" y="557524"/>
                  <a:pt x="13063" y="583633"/>
                </a:cubicBezTo>
                <a:cubicBezTo>
                  <a:pt x="22578" y="598857"/>
                  <a:pt x="49621" y="587977"/>
                  <a:pt x="65315" y="596696"/>
                </a:cubicBezTo>
                <a:cubicBezTo>
                  <a:pt x="334047" y="745993"/>
                  <a:pt x="-75503" y="561270"/>
                  <a:pt x="209006" y="675073"/>
                </a:cubicBezTo>
                <a:cubicBezTo>
                  <a:pt x="251930" y="692243"/>
                  <a:pt x="317770" y="735988"/>
                  <a:pt x="352697" y="753451"/>
                </a:cubicBezTo>
                <a:cubicBezTo>
                  <a:pt x="407805" y="781005"/>
                  <a:pt x="449053" y="787118"/>
                  <a:pt x="509452" y="805702"/>
                </a:cubicBezTo>
                <a:cubicBezTo>
                  <a:pt x="633398" y="843840"/>
                  <a:pt x="568329" y="838240"/>
                  <a:pt x="744583" y="844891"/>
                </a:cubicBezTo>
                <a:cubicBezTo>
                  <a:pt x="923035" y="851625"/>
                  <a:pt x="1101634" y="853599"/>
                  <a:pt x="1280160" y="857953"/>
                </a:cubicBezTo>
                <a:cubicBezTo>
                  <a:pt x="1445623" y="853599"/>
                  <a:pt x="1611225" y="852955"/>
                  <a:pt x="1776549" y="844891"/>
                </a:cubicBezTo>
                <a:cubicBezTo>
                  <a:pt x="1790302" y="844220"/>
                  <a:pt x="1802379" y="835168"/>
                  <a:pt x="1815737" y="831828"/>
                </a:cubicBezTo>
                <a:cubicBezTo>
                  <a:pt x="1837277" y="826443"/>
                  <a:pt x="1859280" y="823119"/>
                  <a:pt x="1881052" y="818765"/>
                </a:cubicBezTo>
                <a:cubicBezTo>
                  <a:pt x="1898469" y="810056"/>
                  <a:pt x="1914651" y="798235"/>
                  <a:pt x="1933303" y="792639"/>
                </a:cubicBezTo>
                <a:cubicBezTo>
                  <a:pt x="1964099" y="783400"/>
                  <a:pt x="2114090" y="767158"/>
                  <a:pt x="2129246" y="766513"/>
                </a:cubicBezTo>
                <a:cubicBezTo>
                  <a:pt x="2294617" y="759476"/>
                  <a:pt x="2460172" y="757805"/>
                  <a:pt x="2625635" y="753451"/>
                </a:cubicBezTo>
                <a:cubicBezTo>
                  <a:pt x="2671582" y="615601"/>
                  <a:pt x="2651623" y="690890"/>
                  <a:pt x="2625635" y="387691"/>
                </a:cubicBezTo>
                <a:cubicBezTo>
                  <a:pt x="2616175" y="277322"/>
                  <a:pt x="2604772" y="275451"/>
                  <a:pt x="2573383" y="191748"/>
                </a:cubicBezTo>
                <a:cubicBezTo>
                  <a:pt x="2568548" y="178855"/>
                  <a:pt x="2567958" y="164016"/>
                  <a:pt x="2560320" y="152559"/>
                </a:cubicBezTo>
                <a:cubicBezTo>
                  <a:pt x="2537654" y="118560"/>
                  <a:pt x="2489589" y="91068"/>
                  <a:pt x="2455817" y="74182"/>
                </a:cubicBezTo>
                <a:cubicBezTo>
                  <a:pt x="2426157" y="59352"/>
                  <a:pt x="2397356" y="38464"/>
                  <a:pt x="2364377" y="34993"/>
                </a:cubicBezTo>
                <a:cubicBezTo>
                  <a:pt x="2230066" y="20855"/>
                  <a:pt x="2094412" y="26285"/>
                  <a:pt x="1959429" y="21931"/>
                </a:cubicBezTo>
                <a:cubicBezTo>
                  <a:pt x="1782173" y="-13521"/>
                  <a:pt x="1874065" y="-372"/>
                  <a:pt x="1528355" y="21931"/>
                </a:cubicBezTo>
                <a:cubicBezTo>
                  <a:pt x="1514614" y="22817"/>
                  <a:pt x="1502668" y="32293"/>
                  <a:pt x="1489166" y="34993"/>
                </a:cubicBezTo>
                <a:cubicBezTo>
                  <a:pt x="1458974" y="41031"/>
                  <a:pt x="1428206" y="43702"/>
                  <a:pt x="1397726" y="48056"/>
                </a:cubicBezTo>
                <a:cubicBezTo>
                  <a:pt x="1288869" y="43702"/>
                  <a:pt x="1179701" y="44297"/>
                  <a:pt x="1071155" y="34993"/>
                </a:cubicBezTo>
                <a:cubicBezTo>
                  <a:pt x="1026912" y="31201"/>
                  <a:pt x="940526" y="8868"/>
                  <a:pt x="940526" y="8868"/>
                </a:cubicBezTo>
                <a:cubicBezTo>
                  <a:pt x="929931" y="9426"/>
                  <a:pt x="703950" y="9349"/>
                  <a:pt x="627017" y="34993"/>
                </a:cubicBezTo>
                <a:cubicBezTo>
                  <a:pt x="608543" y="41151"/>
                  <a:pt x="592664" y="53448"/>
                  <a:pt x="574766" y="61119"/>
                </a:cubicBezTo>
                <a:cubicBezTo>
                  <a:pt x="522231" y="83634"/>
                  <a:pt x="568235" y="63296"/>
                  <a:pt x="522515" y="74182"/>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Forma libre"/>
          <p:cNvSpPr/>
          <p:nvPr/>
        </p:nvSpPr>
        <p:spPr>
          <a:xfrm>
            <a:off x="3638538" y="3161211"/>
            <a:ext cx="2566319" cy="1065205"/>
          </a:xfrm>
          <a:custGeom>
            <a:avLst/>
            <a:gdLst>
              <a:gd name="connsiteX0" fmla="*/ 541576 w 2566319"/>
              <a:gd name="connsiteY0" fmla="*/ 26126 h 1065205"/>
              <a:gd name="connsiteX1" fmla="*/ 476262 w 2566319"/>
              <a:gd name="connsiteY1" fmla="*/ 13063 h 1065205"/>
              <a:gd name="connsiteX2" fmla="*/ 424011 w 2566319"/>
              <a:gd name="connsiteY2" fmla="*/ 0 h 1065205"/>
              <a:gd name="connsiteX3" fmla="*/ 228068 w 2566319"/>
              <a:gd name="connsiteY3" fmla="*/ 13063 h 1065205"/>
              <a:gd name="connsiteX4" fmla="*/ 136628 w 2566319"/>
              <a:gd name="connsiteY4" fmla="*/ 52252 h 1065205"/>
              <a:gd name="connsiteX5" fmla="*/ 97439 w 2566319"/>
              <a:gd name="connsiteY5" fmla="*/ 65315 h 1065205"/>
              <a:gd name="connsiteX6" fmla="*/ 45188 w 2566319"/>
              <a:gd name="connsiteY6" fmla="*/ 91440 h 1065205"/>
              <a:gd name="connsiteX7" fmla="*/ 19062 w 2566319"/>
              <a:gd name="connsiteY7" fmla="*/ 130629 h 1065205"/>
              <a:gd name="connsiteX8" fmla="*/ 19062 w 2566319"/>
              <a:gd name="connsiteY8" fmla="*/ 418012 h 1065205"/>
              <a:gd name="connsiteX9" fmla="*/ 45188 w 2566319"/>
              <a:gd name="connsiteY9" fmla="*/ 522515 h 1065205"/>
              <a:gd name="connsiteX10" fmla="*/ 84376 w 2566319"/>
              <a:gd name="connsiteY10" fmla="*/ 679269 h 1065205"/>
              <a:gd name="connsiteX11" fmla="*/ 175816 w 2566319"/>
              <a:gd name="connsiteY11" fmla="*/ 757646 h 1065205"/>
              <a:gd name="connsiteX12" fmla="*/ 215005 w 2566319"/>
              <a:gd name="connsiteY12" fmla="*/ 849086 h 1065205"/>
              <a:gd name="connsiteX13" fmla="*/ 332571 w 2566319"/>
              <a:gd name="connsiteY13" fmla="*/ 953589 h 1065205"/>
              <a:gd name="connsiteX14" fmla="*/ 476262 w 2566319"/>
              <a:gd name="connsiteY14" fmla="*/ 992778 h 1065205"/>
              <a:gd name="connsiteX15" fmla="*/ 659142 w 2566319"/>
              <a:gd name="connsiteY15" fmla="*/ 1018903 h 1065205"/>
              <a:gd name="connsiteX16" fmla="*/ 972651 w 2566319"/>
              <a:gd name="connsiteY16" fmla="*/ 1031966 h 1065205"/>
              <a:gd name="connsiteX17" fmla="*/ 1024902 w 2566319"/>
              <a:gd name="connsiteY17" fmla="*/ 1005840 h 1065205"/>
              <a:gd name="connsiteX18" fmla="*/ 1077153 w 2566319"/>
              <a:gd name="connsiteY18" fmla="*/ 992778 h 1065205"/>
              <a:gd name="connsiteX19" fmla="*/ 1233908 w 2566319"/>
              <a:gd name="connsiteY19" fmla="*/ 979715 h 1065205"/>
              <a:gd name="connsiteX20" fmla="*/ 1586605 w 2566319"/>
              <a:gd name="connsiteY20" fmla="*/ 992778 h 1065205"/>
              <a:gd name="connsiteX21" fmla="*/ 1756422 w 2566319"/>
              <a:gd name="connsiteY21" fmla="*/ 966652 h 1065205"/>
              <a:gd name="connsiteX22" fmla="*/ 2331188 w 2566319"/>
              <a:gd name="connsiteY22" fmla="*/ 953589 h 1065205"/>
              <a:gd name="connsiteX23" fmla="*/ 2396502 w 2566319"/>
              <a:gd name="connsiteY23" fmla="*/ 901338 h 1065205"/>
              <a:gd name="connsiteX24" fmla="*/ 2461816 w 2566319"/>
              <a:gd name="connsiteY24" fmla="*/ 809898 h 1065205"/>
              <a:gd name="connsiteX25" fmla="*/ 2501005 w 2566319"/>
              <a:gd name="connsiteY25" fmla="*/ 718458 h 1065205"/>
              <a:gd name="connsiteX26" fmla="*/ 2527131 w 2566319"/>
              <a:gd name="connsiteY26" fmla="*/ 666206 h 1065205"/>
              <a:gd name="connsiteX27" fmla="*/ 2540193 w 2566319"/>
              <a:gd name="connsiteY27" fmla="*/ 613955 h 1065205"/>
              <a:gd name="connsiteX28" fmla="*/ 2566319 w 2566319"/>
              <a:gd name="connsiteY28" fmla="*/ 535578 h 1065205"/>
              <a:gd name="connsiteX29" fmla="*/ 2540193 w 2566319"/>
              <a:gd name="connsiteY29" fmla="*/ 352698 h 1065205"/>
              <a:gd name="connsiteX30" fmla="*/ 2514068 w 2566319"/>
              <a:gd name="connsiteY30" fmla="*/ 313509 h 1065205"/>
              <a:gd name="connsiteX31" fmla="*/ 2501005 w 2566319"/>
              <a:gd name="connsiteY31" fmla="*/ 274320 h 1065205"/>
              <a:gd name="connsiteX32" fmla="*/ 2461816 w 2566319"/>
              <a:gd name="connsiteY32" fmla="*/ 235132 h 1065205"/>
              <a:gd name="connsiteX33" fmla="*/ 2370376 w 2566319"/>
              <a:gd name="connsiteY33" fmla="*/ 182880 h 1065205"/>
              <a:gd name="connsiteX34" fmla="*/ 2291999 w 2566319"/>
              <a:gd name="connsiteY34" fmla="*/ 156755 h 1065205"/>
              <a:gd name="connsiteX35" fmla="*/ 1782548 w 2566319"/>
              <a:gd name="connsiteY35" fmla="*/ 130629 h 1065205"/>
              <a:gd name="connsiteX36" fmla="*/ 1599668 w 2566319"/>
              <a:gd name="connsiteY36" fmla="*/ 104503 h 1065205"/>
              <a:gd name="connsiteX37" fmla="*/ 1403725 w 2566319"/>
              <a:gd name="connsiteY37" fmla="*/ 91440 h 1065205"/>
              <a:gd name="connsiteX38" fmla="*/ 1325348 w 2566319"/>
              <a:gd name="connsiteY38" fmla="*/ 78378 h 1065205"/>
              <a:gd name="connsiteX39" fmla="*/ 1220845 w 2566319"/>
              <a:gd name="connsiteY39" fmla="*/ 65315 h 1065205"/>
              <a:gd name="connsiteX40" fmla="*/ 1168593 w 2566319"/>
              <a:gd name="connsiteY40" fmla="*/ 52252 h 1065205"/>
              <a:gd name="connsiteX41" fmla="*/ 567702 w 2566319"/>
              <a:gd name="connsiteY41" fmla="*/ 39189 h 1065205"/>
              <a:gd name="connsiteX42" fmla="*/ 541576 w 2566319"/>
              <a:gd name="connsiteY42" fmla="*/ 26126 h 1065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66319" h="1065205">
                <a:moveTo>
                  <a:pt x="541576" y="26126"/>
                </a:moveTo>
                <a:cubicBezTo>
                  <a:pt x="526336" y="21772"/>
                  <a:pt x="497936" y="17879"/>
                  <a:pt x="476262" y="13063"/>
                </a:cubicBezTo>
                <a:cubicBezTo>
                  <a:pt x="458736" y="9168"/>
                  <a:pt x="441964" y="0"/>
                  <a:pt x="424011" y="0"/>
                </a:cubicBezTo>
                <a:cubicBezTo>
                  <a:pt x="358552" y="0"/>
                  <a:pt x="293382" y="8709"/>
                  <a:pt x="228068" y="13063"/>
                </a:cubicBezTo>
                <a:cubicBezTo>
                  <a:pt x="136162" y="43698"/>
                  <a:pt x="249621" y="3826"/>
                  <a:pt x="136628" y="52252"/>
                </a:cubicBezTo>
                <a:cubicBezTo>
                  <a:pt x="123972" y="57676"/>
                  <a:pt x="110095" y="59891"/>
                  <a:pt x="97439" y="65315"/>
                </a:cubicBezTo>
                <a:cubicBezTo>
                  <a:pt x="79541" y="72986"/>
                  <a:pt x="62605" y="82732"/>
                  <a:pt x="45188" y="91440"/>
                </a:cubicBezTo>
                <a:cubicBezTo>
                  <a:pt x="36479" y="104503"/>
                  <a:pt x="26083" y="116587"/>
                  <a:pt x="19062" y="130629"/>
                </a:cubicBezTo>
                <a:cubicBezTo>
                  <a:pt x="-21858" y="212469"/>
                  <a:pt x="15255" y="372326"/>
                  <a:pt x="19062" y="418012"/>
                </a:cubicBezTo>
                <a:cubicBezTo>
                  <a:pt x="22565" y="460047"/>
                  <a:pt x="32708" y="485074"/>
                  <a:pt x="45188" y="522515"/>
                </a:cubicBezTo>
                <a:cubicBezTo>
                  <a:pt x="53347" y="579626"/>
                  <a:pt x="53077" y="629190"/>
                  <a:pt x="84376" y="679269"/>
                </a:cubicBezTo>
                <a:cubicBezTo>
                  <a:pt x="100430" y="704956"/>
                  <a:pt x="154192" y="741428"/>
                  <a:pt x="175816" y="757646"/>
                </a:cubicBezTo>
                <a:cubicBezTo>
                  <a:pt x="185254" y="785959"/>
                  <a:pt x="196556" y="826025"/>
                  <a:pt x="215005" y="849086"/>
                </a:cubicBezTo>
                <a:cubicBezTo>
                  <a:pt x="231315" y="869474"/>
                  <a:pt x="293731" y="936327"/>
                  <a:pt x="332571" y="953589"/>
                </a:cubicBezTo>
                <a:cubicBezTo>
                  <a:pt x="376626" y="973169"/>
                  <a:pt x="428596" y="985252"/>
                  <a:pt x="476262" y="992778"/>
                </a:cubicBezTo>
                <a:cubicBezTo>
                  <a:pt x="537087" y="1002382"/>
                  <a:pt x="659142" y="1018903"/>
                  <a:pt x="659142" y="1018903"/>
                </a:cubicBezTo>
                <a:cubicBezTo>
                  <a:pt x="769924" y="1092757"/>
                  <a:pt x="709332" y="1063565"/>
                  <a:pt x="972651" y="1031966"/>
                </a:cubicBezTo>
                <a:cubicBezTo>
                  <a:pt x="991985" y="1029646"/>
                  <a:pt x="1006669" y="1012677"/>
                  <a:pt x="1024902" y="1005840"/>
                </a:cubicBezTo>
                <a:cubicBezTo>
                  <a:pt x="1041712" y="999536"/>
                  <a:pt x="1059339" y="995005"/>
                  <a:pt x="1077153" y="992778"/>
                </a:cubicBezTo>
                <a:cubicBezTo>
                  <a:pt x="1129181" y="986275"/>
                  <a:pt x="1181656" y="984069"/>
                  <a:pt x="1233908" y="979715"/>
                </a:cubicBezTo>
                <a:cubicBezTo>
                  <a:pt x="1351474" y="984069"/>
                  <a:pt x="1468959" y="992778"/>
                  <a:pt x="1586605" y="992778"/>
                </a:cubicBezTo>
                <a:cubicBezTo>
                  <a:pt x="1940662" y="992778"/>
                  <a:pt x="1512787" y="976596"/>
                  <a:pt x="1756422" y="966652"/>
                </a:cubicBezTo>
                <a:cubicBezTo>
                  <a:pt x="1947901" y="958836"/>
                  <a:pt x="2139599" y="957943"/>
                  <a:pt x="2331188" y="953589"/>
                </a:cubicBezTo>
                <a:cubicBezTo>
                  <a:pt x="2388045" y="934636"/>
                  <a:pt x="2359573" y="953038"/>
                  <a:pt x="2396502" y="901338"/>
                </a:cubicBezTo>
                <a:cubicBezTo>
                  <a:pt x="2416529" y="873300"/>
                  <a:pt x="2444224" y="840684"/>
                  <a:pt x="2461816" y="809898"/>
                </a:cubicBezTo>
                <a:cubicBezTo>
                  <a:pt x="2511330" y="723247"/>
                  <a:pt x="2469600" y="791734"/>
                  <a:pt x="2501005" y="718458"/>
                </a:cubicBezTo>
                <a:cubicBezTo>
                  <a:pt x="2508676" y="700559"/>
                  <a:pt x="2518422" y="683623"/>
                  <a:pt x="2527131" y="666206"/>
                </a:cubicBezTo>
                <a:cubicBezTo>
                  <a:pt x="2531485" y="648789"/>
                  <a:pt x="2535034" y="631151"/>
                  <a:pt x="2540193" y="613955"/>
                </a:cubicBezTo>
                <a:cubicBezTo>
                  <a:pt x="2548106" y="587577"/>
                  <a:pt x="2566319" y="535578"/>
                  <a:pt x="2566319" y="535578"/>
                </a:cubicBezTo>
                <a:cubicBezTo>
                  <a:pt x="2562981" y="498859"/>
                  <a:pt x="2565324" y="402961"/>
                  <a:pt x="2540193" y="352698"/>
                </a:cubicBezTo>
                <a:cubicBezTo>
                  <a:pt x="2533172" y="338656"/>
                  <a:pt x="2521089" y="327551"/>
                  <a:pt x="2514068" y="313509"/>
                </a:cubicBezTo>
                <a:cubicBezTo>
                  <a:pt x="2507910" y="301193"/>
                  <a:pt x="2508643" y="285777"/>
                  <a:pt x="2501005" y="274320"/>
                </a:cubicBezTo>
                <a:cubicBezTo>
                  <a:pt x="2490758" y="258949"/>
                  <a:pt x="2476008" y="246959"/>
                  <a:pt x="2461816" y="235132"/>
                </a:cubicBezTo>
                <a:cubicBezTo>
                  <a:pt x="2440061" y="217003"/>
                  <a:pt x="2394949" y="192709"/>
                  <a:pt x="2370376" y="182880"/>
                </a:cubicBezTo>
                <a:cubicBezTo>
                  <a:pt x="2344807" y="172652"/>
                  <a:pt x="2318125" y="165463"/>
                  <a:pt x="2291999" y="156755"/>
                </a:cubicBezTo>
                <a:cubicBezTo>
                  <a:pt x="2104037" y="94101"/>
                  <a:pt x="2266654" y="144077"/>
                  <a:pt x="1782548" y="130629"/>
                </a:cubicBezTo>
                <a:cubicBezTo>
                  <a:pt x="1716637" y="119644"/>
                  <a:pt x="1668033" y="110448"/>
                  <a:pt x="1599668" y="104503"/>
                </a:cubicBezTo>
                <a:cubicBezTo>
                  <a:pt x="1534455" y="98832"/>
                  <a:pt x="1469039" y="95794"/>
                  <a:pt x="1403725" y="91440"/>
                </a:cubicBezTo>
                <a:cubicBezTo>
                  <a:pt x="1377599" y="87086"/>
                  <a:pt x="1351568" y="82124"/>
                  <a:pt x="1325348" y="78378"/>
                </a:cubicBezTo>
                <a:cubicBezTo>
                  <a:pt x="1290595" y="73413"/>
                  <a:pt x="1255473" y="71086"/>
                  <a:pt x="1220845" y="65315"/>
                </a:cubicBezTo>
                <a:cubicBezTo>
                  <a:pt x="1203136" y="62363"/>
                  <a:pt x="1186532" y="52970"/>
                  <a:pt x="1168593" y="52252"/>
                </a:cubicBezTo>
                <a:cubicBezTo>
                  <a:pt x="968409" y="44245"/>
                  <a:pt x="767999" y="43543"/>
                  <a:pt x="567702" y="39189"/>
                </a:cubicBezTo>
                <a:cubicBezTo>
                  <a:pt x="522671" y="24179"/>
                  <a:pt x="556816" y="30480"/>
                  <a:pt x="541576" y="26126"/>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Forma libre"/>
          <p:cNvSpPr/>
          <p:nvPr/>
        </p:nvSpPr>
        <p:spPr>
          <a:xfrm>
            <a:off x="339634" y="3781884"/>
            <a:ext cx="2678707" cy="920745"/>
          </a:xfrm>
          <a:custGeom>
            <a:avLst/>
            <a:gdLst>
              <a:gd name="connsiteX0" fmla="*/ 1058092 w 2678707"/>
              <a:gd name="connsiteY0" fmla="*/ 176162 h 920745"/>
              <a:gd name="connsiteX1" fmla="*/ 195943 w 2678707"/>
              <a:gd name="connsiteY1" fmla="*/ 189225 h 920745"/>
              <a:gd name="connsiteX2" fmla="*/ 117566 w 2678707"/>
              <a:gd name="connsiteY2" fmla="*/ 215350 h 920745"/>
              <a:gd name="connsiteX3" fmla="*/ 65315 w 2678707"/>
              <a:gd name="connsiteY3" fmla="*/ 267602 h 920745"/>
              <a:gd name="connsiteX4" fmla="*/ 13063 w 2678707"/>
              <a:gd name="connsiteY4" fmla="*/ 306790 h 920745"/>
              <a:gd name="connsiteX5" fmla="*/ 0 w 2678707"/>
              <a:gd name="connsiteY5" fmla="*/ 345979 h 920745"/>
              <a:gd name="connsiteX6" fmla="*/ 13063 w 2678707"/>
              <a:gd name="connsiteY6" fmla="*/ 672550 h 920745"/>
              <a:gd name="connsiteX7" fmla="*/ 117566 w 2678707"/>
              <a:gd name="connsiteY7" fmla="*/ 803179 h 920745"/>
              <a:gd name="connsiteX8" fmla="*/ 195943 w 2678707"/>
              <a:gd name="connsiteY8" fmla="*/ 829305 h 920745"/>
              <a:gd name="connsiteX9" fmla="*/ 235132 w 2678707"/>
              <a:gd name="connsiteY9" fmla="*/ 842367 h 920745"/>
              <a:gd name="connsiteX10" fmla="*/ 287383 w 2678707"/>
              <a:gd name="connsiteY10" fmla="*/ 868493 h 920745"/>
              <a:gd name="connsiteX11" fmla="*/ 352697 w 2678707"/>
              <a:gd name="connsiteY11" fmla="*/ 881556 h 920745"/>
              <a:gd name="connsiteX12" fmla="*/ 431075 w 2678707"/>
              <a:gd name="connsiteY12" fmla="*/ 907682 h 920745"/>
              <a:gd name="connsiteX13" fmla="*/ 483326 w 2678707"/>
              <a:gd name="connsiteY13" fmla="*/ 920745 h 920745"/>
              <a:gd name="connsiteX14" fmla="*/ 627017 w 2678707"/>
              <a:gd name="connsiteY14" fmla="*/ 907682 h 920745"/>
              <a:gd name="connsiteX15" fmla="*/ 744583 w 2678707"/>
              <a:gd name="connsiteY15" fmla="*/ 868493 h 920745"/>
              <a:gd name="connsiteX16" fmla="*/ 783772 w 2678707"/>
              <a:gd name="connsiteY16" fmla="*/ 855430 h 920745"/>
              <a:gd name="connsiteX17" fmla="*/ 849086 w 2678707"/>
              <a:gd name="connsiteY17" fmla="*/ 842367 h 920745"/>
              <a:gd name="connsiteX18" fmla="*/ 901337 w 2678707"/>
              <a:gd name="connsiteY18" fmla="*/ 829305 h 920745"/>
              <a:gd name="connsiteX19" fmla="*/ 1201783 w 2678707"/>
              <a:gd name="connsiteY19" fmla="*/ 816242 h 920745"/>
              <a:gd name="connsiteX20" fmla="*/ 1280160 w 2678707"/>
              <a:gd name="connsiteY20" fmla="*/ 803179 h 920745"/>
              <a:gd name="connsiteX21" fmla="*/ 1332412 w 2678707"/>
              <a:gd name="connsiteY21" fmla="*/ 790116 h 920745"/>
              <a:gd name="connsiteX22" fmla="*/ 1828800 w 2678707"/>
              <a:gd name="connsiteY22" fmla="*/ 777053 h 920745"/>
              <a:gd name="connsiteX23" fmla="*/ 1881052 w 2678707"/>
              <a:gd name="connsiteY23" fmla="*/ 763990 h 920745"/>
              <a:gd name="connsiteX24" fmla="*/ 1920240 w 2678707"/>
              <a:gd name="connsiteY24" fmla="*/ 750927 h 920745"/>
              <a:gd name="connsiteX25" fmla="*/ 2207623 w 2678707"/>
              <a:gd name="connsiteY25" fmla="*/ 737865 h 920745"/>
              <a:gd name="connsiteX26" fmla="*/ 2403566 w 2678707"/>
              <a:gd name="connsiteY26" fmla="*/ 724802 h 920745"/>
              <a:gd name="connsiteX27" fmla="*/ 2481943 w 2678707"/>
              <a:gd name="connsiteY27" fmla="*/ 698676 h 920745"/>
              <a:gd name="connsiteX28" fmla="*/ 2599509 w 2678707"/>
              <a:gd name="connsiteY28" fmla="*/ 633362 h 920745"/>
              <a:gd name="connsiteX29" fmla="*/ 2651760 w 2678707"/>
              <a:gd name="connsiteY29" fmla="*/ 581110 h 920745"/>
              <a:gd name="connsiteX30" fmla="*/ 2677886 w 2678707"/>
              <a:gd name="connsiteY30" fmla="*/ 502733 h 920745"/>
              <a:gd name="connsiteX31" fmla="*/ 2625635 w 2678707"/>
              <a:gd name="connsiteY31" fmla="*/ 228413 h 920745"/>
              <a:gd name="connsiteX32" fmla="*/ 2586446 w 2678707"/>
              <a:gd name="connsiteY32" fmla="*/ 189225 h 920745"/>
              <a:gd name="connsiteX33" fmla="*/ 2547257 w 2678707"/>
              <a:gd name="connsiteY33" fmla="*/ 136973 h 920745"/>
              <a:gd name="connsiteX34" fmla="*/ 2429692 w 2678707"/>
              <a:gd name="connsiteY34" fmla="*/ 110847 h 920745"/>
              <a:gd name="connsiteX35" fmla="*/ 2364377 w 2678707"/>
              <a:gd name="connsiteY35" fmla="*/ 84722 h 920745"/>
              <a:gd name="connsiteX36" fmla="*/ 2233749 w 2678707"/>
              <a:gd name="connsiteY36" fmla="*/ 58596 h 920745"/>
              <a:gd name="connsiteX37" fmla="*/ 1619795 w 2678707"/>
              <a:gd name="connsiteY37" fmla="*/ 45533 h 920745"/>
              <a:gd name="connsiteX38" fmla="*/ 1580606 w 2678707"/>
              <a:gd name="connsiteY38" fmla="*/ 58596 h 920745"/>
              <a:gd name="connsiteX39" fmla="*/ 1528355 w 2678707"/>
              <a:gd name="connsiteY39" fmla="*/ 71659 h 920745"/>
              <a:gd name="connsiteX40" fmla="*/ 1397726 w 2678707"/>
              <a:gd name="connsiteY40" fmla="*/ 84722 h 920745"/>
              <a:gd name="connsiteX41" fmla="*/ 1240972 w 2678707"/>
              <a:gd name="connsiteY41" fmla="*/ 110847 h 920745"/>
              <a:gd name="connsiteX42" fmla="*/ 1162595 w 2678707"/>
              <a:gd name="connsiteY42" fmla="*/ 136973 h 920745"/>
              <a:gd name="connsiteX43" fmla="*/ 1058092 w 2678707"/>
              <a:gd name="connsiteY43" fmla="*/ 176162 h 92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78707" h="920745">
                <a:moveTo>
                  <a:pt x="1058092" y="176162"/>
                </a:moveTo>
                <a:cubicBezTo>
                  <a:pt x="896983" y="184871"/>
                  <a:pt x="483110" y="177260"/>
                  <a:pt x="195943" y="189225"/>
                </a:cubicBezTo>
                <a:cubicBezTo>
                  <a:pt x="168428" y="190371"/>
                  <a:pt x="117566" y="215350"/>
                  <a:pt x="117566" y="215350"/>
                </a:cubicBezTo>
                <a:cubicBezTo>
                  <a:pt x="100149" y="232767"/>
                  <a:pt x="83852" y="251382"/>
                  <a:pt x="65315" y="267602"/>
                </a:cubicBezTo>
                <a:cubicBezTo>
                  <a:pt x="48930" y="281939"/>
                  <a:pt x="27001" y="290065"/>
                  <a:pt x="13063" y="306790"/>
                </a:cubicBezTo>
                <a:cubicBezTo>
                  <a:pt x="4248" y="317368"/>
                  <a:pt x="4354" y="332916"/>
                  <a:pt x="0" y="345979"/>
                </a:cubicBezTo>
                <a:cubicBezTo>
                  <a:pt x="4354" y="454836"/>
                  <a:pt x="1853" y="564184"/>
                  <a:pt x="13063" y="672550"/>
                </a:cubicBezTo>
                <a:cubicBezTo>
                  <a:pt x="17210" y="712637"/>
                  <a:pt x="98471" y="796814"/>
                  <a:pt x="117566" y="803179"/>
                </a:cubicBezTo>
                <a:lnTo>
                  <a:pt x="195943" y="829305"/>
                </a:lnTo>
                <a:cubicBezTo>
                  <a:pt x="209006" y="833659"/>
                  <a:pt x="222816" y="836209"/>
                  <a:pt x="235132" y="842367"/>
                </a:cubicBezTo>
                <a:cubicBezTo>
                  <a:pt x="252549" y="851076"/>
                  <a:pt x="268909" y="862335"/>
                  <a:pt x="287383" y="868493"/>
                </a:cubicBezTo>
                <a:cubicBezTo>
                  <a:pt x="308446" y="875514"/>
                  <a:pt x="331277" y="875714"/>
                  <a:pt x="352697" y="881556"/>
                </a:cubicBezTo>
                <a:cubicBezTo>
                  <a:pt x="379266" y="888802"/>
                  <a:pt x="404358" y="901003"/>
                  <a:pt x="431075" y="907682"/>
                </a:cubicBezTo>
                <a:lnTo>
                  <a:pt x="483326" y="920745"/>
                </a:lnTo>
                <a:cubicBezTo>
                  <a:pt x="531223" y="916391"/>
                  <a:pt x="579856" y="917114"/>
                  <a:pt x="627017" y="907682"/>
                </a:cubicBezTo>
                <a:cubicBezTo>
                  <a:pt x="667523" y="899581"/>
                  <a:pt x="705394" y="881556"/>
                  <a:pt x="744583" y="868493"/>
                </a:cubicBezTo>
                <a:cubicBezTo>
                  <a:pt x="757646" y="864139"/>
                  <a:pt x="770270" y="858130"/>
                  <a:pt x="783772" y="855430"/>
                </a:cubicBezTo>
                <a:cubicBezTo>
                  <a:pt x="805543" y="851076"/>
                  <a:pt x="827412" y="847183"/>
                  <a:pt x="849086" y="842367"/>
                </a:cubicBezTo>
                <a:cubicBezTo>
                  <a:pt x="866611" y="838473"/>
                  <a:pt x="883433" y="830631"/>
                  <a:pt x="901337" y="829305"/>
                </a:cubicBezTo>
                <a:cubicBezTo>
                  <a:pt x="1001306" y="821900"/>
                  <a:pt x="1101634" y="820596"/>
                  <a:pt x="1201783" y="816242"/>
                </a:cubicBezTo>
                <a:cubicBezTo>
                  <a:pt x="1227909" y="811888"/>
                  <a:pt x="1254188" y="808373"/>
                  <a:pt x="1280160" y="803179"/>
                </a:cubicBezTo>
                <a:cubicBezTo>
                  <a:pt x="1297765" y="799658"/>
                  <a:pt x="1314479" y="790970"/>
                  <a:pt x="1332412" y="790116"/>
                </a:cubicBezTo>
                <a:cubicBezTo>
                  <a:pt x="1497745" y="782243"/>
                  <a:pt x="1663337" y="781407"/>
                  <a:pt x="1828800" y="777053"/>
                </a:cubicBezTo>
                <a:cubicBezTo>
                  <a:pt x="1846217" y="772699"/>
                  <a:pt x="1863789" y="768922"/>
                  <a:pt x="1881052" y="763990"/>
                </a:cubicBezTo>
                <a:cubicBezTo>
                  <a:pt x="1894291" y="760207"/>
                  <a:pt x="1906515" y="752025"/>
                  <a:pt x="1920240" y="750927"/>
                </a:cubicBezTo>
                <a:cubicBezTo>
                  <a:pt x="2015828" y="743280"/>
                  <a:pt x="2111870" y="743041"/>
                  <a:pt x="2207623" y="737865"/>
                </a:cubicBezTo>
                <a:cubicBezTo>
                  <a:pt x="2272987" y="734332"/>
                  <a:pt x="2338252" y="729156"/>
                  <a:pt x="2403566" y="724802"/>
                </a:cubicBezTo>
                <a:cubicBezTo>
                  <a:pt x="2429692" y="716093"/>
                  <a:pt x="2459029" y="713952"/>
                  <a:pt x="2481943" y="698676"/>
                </a:cubicBezTo>
                <a:cubicBezTo>
                  <a:pt x="2571777" y="638787"/>
                  <a:pt x="2530532" y="656354"/>
                  <a:pt x="2599509" y="633362"/>
                </a:cubicBezTo>
                <a:cubicBezTo>
                  <a:pt x="2616926" y="615945"/>
                  <a:pt x="2639087" y="602231"/>
                  <a:pt x="2651760" y="581110"/>
                </a:cubicBezTo>
                <a:cubicBezTo>
                  <a:pt x="2665929" y="557496"/>
                  <a:pt x="2677886" y="502733"/>
                  <a:pt x="2677886" y="502733"/>
                </a:cubicBezTo>
                <a:cubicBezTo>
                  <a:pt x="2666545" y="309940"/>
                  <a:pt x="2708432" y="325009"/>
                  <a:pt x="2625635" y="228413"/>
                </a:cubicBezTo>
                <a:cubicBezTo>
                  <a:pt x="2613613" y="214387"/>
                  <a:pt x="2598469" y="203251"/>
                  <a:pt x="2586446" y="189225"/>
                </a:cubicBezTo>
                <a:cubicBezTo>
                  <a:pt x="2572277" y="172695"/>
                  <a:pt x="2564973" y="149628"/>
                  <a:pt x="2547257" y="136973"/>
                </a:cubicBezTo>
                <a:cubicBezTo>
                  <a:pt x="2539978" y="131774"/>
                  <a:pt x="2430355" y="111046"/>
                  <a:pt x="2429692" y="110847"/>
                </a:cubicBezTo>
                <a:cubicBezTo>
                  <a:pt x="2407232" y="104109"/>
                  <a:pt x="2387034" y="90764"/>
                  <a:pt x="2364377" y="84722"/>
                </a:cubicBezTo>
                <a:cubicBezTo>
                  <a:pt x="2321471" y="73281"/>
                  <a:pt x="2233749" y="58596"/>
                  <a:pt x="2233749" y="58596"/>
                </a:cubicBezTo>
                <a:cubicBezTo>
                  <a:pt x="2016233" y="-50162"/>
                  <a:pt x="2179340" y="21205"/>
                  <a:pt x="1619795" y="45533"/>
                </a:cubicBezTo>
                <a:cubicBezTo>
                  <a:pt x="1606038" y="46131"/>
                  <a:pt x="1593846" y="54813"/>
                  <a:pt x="1580606" y="58596"/>
                </a:cubicBezTo>
                <a:cubicBezTo>
                  <a:pt x="1563344" y="63528"/>
                  <a:pt x="1546128" y="69120"/>
                  <a:pt x="1528355" y="71659"/>
                </a:cubicBezTo>
                <a:cubicBezTo>
                  <a:pt x="1485035" y="77848"/>
                  <a:pt x="1441269" y="80368"/>
                  <a:pt x="1397726" y="84722"/>
                </a:cubicBezTo>
                <a:cubicBezTo>
                  <a:pt x="1290573" y="120440"/>
                  <a:pt x="1459726" y="67097"/>
                  <a:pt x="1240972" y="110847"/>
                </a:cubicBezTo>
                <a:cubicBezTo>
                  <a:pt x="1213968" y="116248"/>
                  <a:pt x="1162595" y="136973"/>
                  <a:pt x="1162595" y="136973"/>
                </a:cubicBezTo>
                <a:cubicBezTo>
                  <a:pt x="1101853" y="197715"/>
                  <a:pt x="1219201" y="167453"/>
                  <a:pt x="1058092" y="176162"/>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Forma libre"/>
          <p:cNvSpPr/>
          <p:nvPr/>
        </p:nvSpPr>
        <p:spPr>
          <a:xfrm>
            <a:off x="653143" y="2142309"/>
            <a:ext cx="2808514" cy="1240971"/>
          </a:xfrm>
          <a:custGeom>
            <a:avLst/>
            <a:gdLst>
              <a:gd name="connsiteX0" fmla="*/ 836023 w 2808514"/>
              <a:gd name="connsiteY0" fmla="*/ 130628 h 1240971"/>
              <a:gd name="connsiteX1" fmla="*/ 705394 w 2808514"/>
              <a:gd name="connsiteY1" fmla="*/ 117565 h 1240971"/>
              <a:gd name="connsiteX2" fmla="*/ 600891 w 2808514"/>
              <a:gd name="connsiteY2" fmla="*/ 91440 h 1240971"/>
              <a:gd name="connsiteX3" fmla="*/ 548640 w 2808514"/>
              <a:gd name="connsiteY3" fmla="*/ 78377 h 1240971"/>
              <a:gd name="connsiteX4" fmla="*/ 509451 w 2808514"/>
              <a:gd name="connsiteY4" fmla="*/ 65314 h 1240971"/>
              <a:gd name="connsiteX5" fmla="*/ 444137 w 2808514"/>
              <a:gd name="connsiteY5" fmla="*/ 52251 h 1240971"/>
              <a:gd name="connsiteX6" fmla="*/ 274320 w 2808514"/>
              <a:gd name="connsiteY6" fmla="*/ 65314 h 1240971"/>
              <a:gd name="connsiteX7" fmla="*/ 235131 w 2808514"/>
              <a:gd name="connsiteY7" fmla="*/ 91440 h 1240971"/>
              <a:gd name="connsiteX8" fmla="*/ 182880 w 2808514"/>
              <a:gd name="connsiteY8" fmla="*/ 117565 h 1240971"/>
              <a:gd name="connsiteX9" fmla="*/ 104503 w 2808514"/>
              <a:gd name="connsiteY9" fmla="*/ 156754 h 1240971"/>
              <a:gd name="connsiteX10" fmla="*/ 78377 w 2808514"/>
              <a:gd name="connsiteY10" fmla="*/ 195942 h 1240971"/>
              <a:gd name="connsiteX11" fmla="*/ 39188 w 2808514"/>
              <a:gd name="connsiteY11" fmla="*/ 235131 h 1240971"/>
              <a:gd name="connsiteX12" fmla="*/ 26126 w 2808514"/>
              <a:gd name="connsiteY12" fmla="*/ 274320 h 1240971"/>
              <a:gd name="connsiteX13" fmla="*/ 0 w 2808514"/>
              <a:gd name="connsiteY13" fmla="*/ 313508 h 1240971"/>
              <a:gd name="connsiteX14" fmla="*/ 13063 w 2808514"/>
              <a:gd name="connsiteY14" fmla="*/ 561702 h 1240971"/>
              <a:gd name="connsiteX15" fmla="*/ 104503 w 2808514"/>
              <a:gd name="connsiteY15" fmla="*/ 679268 h 1240971"/>
              <a:gd name="connsiteX16" fmla="*/ 156754 w 2808514"/>
              <a:gd name="connsiteY16" fmla="*/ 718457 h 1240971"/>
              <a:gd name="connsiteX17" fmla="*/ 339634 w 2808514"/>
              <a:gd name="connsiteY17" fmla="*/ 836022 h 1240971"/>
              <a:gd name="connsiteX18" fmla="*/ 444137 w 2808514"/>
              <a:gd name="connsiteY18" fmla="*/ 888274 h 1240971"/>
              <a:gd name="connsiteX19" fmla="*/ 483326 w 2808514"/>
              <a:gd name="connsiteY19" fmla="*/ 914400 h 1240971"/>
              <a:gd name="connsiteX20" fmla="*/ 548640 w 2808514"/>
              <a:gd name="connsiteY20" fmla="*/ 927462 h 1240971"/>
              <a:gd name="connsiteX21" fmla="*/ 718457 w 2808514"/>
              <a:gd name="connsiteY21" fmla="*/ 953588 h 1240971"/>
              <a:gd name="connsiteX22" fmla="*/ 836023 w 2808514"/>
              <a:gd name="connsiteY22" fmla="*/ 979714 h 1240971"/>
              <a:gd name="connsiteX23" fmla="*/ 901337 w 2808514"/>
              <a:gd name="connsiteY23" fmla="*/ 992777 h 1240971"/>
              <a:gd name="connsiteX24" fmla="*/ 953588 w 2808514"/>
              <a:gd name="connsiteY24" fmla="*/ 1018902 h 1240971"/>
              <a:gd name="connsiteX25" fmla="*/ 1018903 w 2808514"/>
              <a:gd name="connsiteY25" fmla="*/ 1031965 h 1240971"/>
              <a:gd name="connsiteX26" fmla="*/ 1123406 w 2808514"/>
              <a:gd name="connsiteY26" fmla="*/ 1058091 h 1240971"/>
              <a:gd name="connsiteX27" fmla="*/ 1188720 w 2808514"/>
              <a:gd name="connsiteY27" fmla="*/ 1071154 h 1240971"/>
              <a:gd name="connsiteX28" fmla="*/ 1280160 w 2808514"/>
              <a:gd name="connsiteY28" fmla="*/ 1110342 h 1240971"/>
              <a:gd name="connsiteX29" fmla="*/ 1319348 w 2808514"/>
              <a:gd name="connsiteY29" fmla="*/ 1136468 h 1240971"/>
              <a:gd name="connsiteX30" fmla="*/ 1397726 w 2808514"/>
              <a:gd name="connsiteY30" fmla="*/ 1149531 h 1240971"/>
              <a:gd name="connsiteX31" fmla="*/ 1463040 w 2808514"/>
              <a:gd name="connsiteY31" fmla="*/ 1162594 h 1240971"/>
              <a:gd name="connsiteX32" fmla="*/ 1580606 w 2808514"/>
              <a:gd name="connsiteY32" fmla="*/ 1175657 h 1240971"/>
              <a:gd name="connsiteX33" fmla="*/ 1711234 w 2808514"/>
              <a:gd name="connsiteY33" fmla="*/ 1201782 h 1240971"/>
              <a:gd name="connsiteX34" fmla="*/ 1946366 w 2808514"/>
              <a:gd name="connsiteY34" fmla="*/ 1227908 h 1240971"/>
              <a:gd name="connsiteX35" fmla="*/ 2037806 w 2808514"/>
              <a:gd name="connsiteY35" fmla="*/ 1240971 h 1240971"/>
              <a:gd name="connsiteX36" fmla="*/ 2272937 w 2808514"/>
              <a:gd name="connsiteY36" fmla="*/ 1227908 h 1240971"/>
              <a:gd name="connsiteX37" fmla="*/ 2312126 w 2808514"/>
              <a:gd name="connsiteY37" fmla="*/ 1110342 h 1240971"/>
              <a:gd name="connsiteX38" fmla="*/ 2364377 w 2808514"/>
              <a:gd name="connsiteY38" fmla="*/ 1058091 h 1240971"/>
              <a:gd name="connsiteX39" fmla="*/ 2403566 w 2808514"/>
              <a:gd name="connsiteY39" fmla="*/ 992777 h 1240971"/>
              <a:gd name="connsiteX40" fmla="*/ 2442754 w 2808514"/>
              <a:gd name="connsiteY40" fmla="*/ 953588 h 1240971"/>
              <a:gd name="connsiteX41" fmla="*/ 2521131 w 2808514"/>
              <a:gd name="connsiteY41" fmla="*/ 862148 h 1240971"/>
              <a:gd name="connsiteX42" fmla="*/ 2534194 w 2808514"/>
              <a:gd name="connsiteY42" fmla="*/ 822960 h 1240971"/>
              <a:gd name="connsiteX43" fmla="*/ 2625634 w 2808514"/>
              <a:gd name="connsiteY43" fmla="*/ 705394 h 1240971"/>
              <a:gd name="connsiteX44" fmla="*/ 2677886 w 2808514"/>
              <a:gd name="connsiteY44" fmla="*/ 679268 h 1240971"/>
              <a:gd name="connsiteX45" fmla="*/ 2730137 w 2808514"/>
              <a:gd name="connsiteY45" fmla="*/ 600891 h 1240971"/>
              <a:gd name="connsiteX46" fmla="*/ 2756263 w 2808514"/>
              <a:gd name="connsiteY46" fmla="*/ 548640 h 1240971"/>
              <a:gd name="connsiteX47" fmla="*/ 2769326 w 2808514"/>
              <a:gd name="connsiteY47" fmla="*/ 509451 h 1240971"/>
              <a:gd name="connsiteX48" fmla="*/ 2808514 w 2808514"/>
              <a:gd name="connsiteY48" fmla="*/ 457200 h 1240971"/>
              <a:gd name="connsiteX49" fmla="*/ 2769326 w 2808514"/>
              <a:gd name="connsiteY49" fmla="*/ 287382 h 1240971"/>
              <a:gd name="connsiteX50" fmla="*/ 2717074 w 2808514"/>
              <a:gd name="connsiteY50" fmla="*/ 209005 h 1240971"/>
              <a:gd name="connsiteX51" fmla="*/ 2651760 w 2808514"/>
              <a:gd name="connsiteY51" fmla="*/ 117565 h 1240971"/>
              <a:gd name="connsiteX52" fmla="*/ 2521131 w 2808514"/>
              <a:gd name="connsiteY52" fmla="*/ 65314 h 1240971"/>
              <a:gd name="connsiteX53" fmla="*/ 2455817 w 2808514"/>
              <a:gd name="connsiteY53" fmla="*/ 52251 h 1240971"/>
              <a:gd name="connsiteX54" fmla="*/ 2377440 w 2808514"/>
              <a:gd name="connsiteY54" fmla="*/ 26125 h 1240971"/>
              <a:gd name="connsiteX55" fmla="*/ 2286000 w 2808514"/>
              <a:gd name="connsiteY55" fmla="*/ 13062 h 1240971"/>
              <a:gd name="connsiteX56" fmla="*/ 2207623 w 2808514"/>
              <a:gd name="connsiteY56" fmla="*/ 0 h 1240971"/>
              <a:gd name="connsiteX57" fmla="*/ 2116183 w 2808514"/>
              <a:gd name="connsiteY57" fmla="*/ 13062 h 1240971"/>
              <a:gd name="connsiteX58" fmla="*/ 2076994 w 2808514"/>
              <a:gd name="connsiteY58" fmla="*/ 52251 h 1240971"/>
              <a:gd name="connsiteX59" fmla="*/ 1985554 w 2808514"/>
              <a:gd name="connsiteY59" fmla="*/ 78377 h 1240971"/>
              <a:gd name="connsiteX60" fmla="*/ 1240971 w 2808514"/>
              <a:gd name="connsiteY60" fmla="*/ 91440 h 1240971"/>
              <a:gd name="connsiteX61" fmla="*/ 914400 w 2808514"/>
              <a:gd name="connsiteY61" fmla="*/ 117565 h 1240971"/>
              <a:gd name="connsiteX62" fmla="*/ 836023 w 2808514"/>
              <a:gd name="connsiteY62" fmla="*/ 130628 h 124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808514" h="1240971">
                <a:moveTo>
                  <a:pt x="836023" y="130628"/>
                </a:moveTo>
                <a:cubicBezTo>
                  <a:pt x="801189" y="130628"/>
                  <a:pt x="748559" y="124759"/>
                  <a:pt x="705394" y="117565"/>
                </a:cubicBezTo>
                <a:cubicBezTo>
                  <a:pt x="669976" y="111662"/>
                  <a:pt x="635725" y="100148"/>
                  <a:pt x="600891" y="91440"/>
                </a:cubicBezTo>
                <a:cubicBezTo>
                  <a:pt x="583474" y="87086"/>
                  <a:pt x="565672" y="84054"/>
                  <a:pt x="548640" y="78377"/>
                </a:cubicBezTo>
                <a:cubicBezTo>
                  <a:pt x="535577" y="74023"/>
                  <a:pt x="522809" y="68654"/>
                  <a:pt x="509451" y="65314"/>
                </a:cubicBezTo>
                <a:cubicBezTo>
                  <a:pt x="487911" y="59929"/>
                  <a:pt x="465908" y="56605"/>
                  <a:pt x="444137" y="52251"/>
                </a:cubicBezTo>
                <a:cubicBezTo>
                  <a:pt x="387531" y="56605"/>
                  <a:pt x="330120" y="54851"/>
                  <a:pt x="274320" y="65314"/>
                </a:cubicBezTo>
                <a:cubicBezTo>
                  <a:pt x="258889" y="68207"/>
                  <a:pt x="248762" y="83651"/>
                  <a:pt x="235131" y="91440"/>
                </a:cubicBezTo>
                <a:cubicBezTo>
                  <a:pt x="218224" y="101101"/>
                  <a:pt x="199787" y="107904"/>
                  <a:pt x="182880" y="117565"/>
                </a:cubicBezTo>
                <a:cubicBezTo>
                  <a:pt x="111974" y="158082"/>
                  <a:pt x="176354" y="132803"/>
                  <a:pt x="104503" y="156754"/>
                </a:cubicBezTo>
                <a:cubicBezTo>
                  <a:pt x="95794" y="169817"/>
                  <a:pt x="88428" y="183881"/>
                  <a:pt x="78377" y="195942"/>
                </a:cubicBezTo>
                <a:cubicBezTo>
                  <a:pt x="66550" y="210134"/>
                  <a:pt x="49435" y="219760"/>
                  <a:pt x="39188" y="235131"/>
                </a:cubicBezTo>
                <a:cubicBezTo>
                  <a:pt x="31550" y="246588"/>
                  <a:pt x="32284" y="262004"/>
                  <a:pt x="26126" y="274320"/>
                </a:cubicBezTo>
                <a:cubicBezTo>
                  <a:pt x="19105" y="288362"/>
                  <a:pt x="8709" y="300445"/>
                  <a:pt x="0" y="313508"/>
                </a:cubicBezTo>
                <a:cubicBezTo>
                  <a:pt x="4354" y="396239"/>
                  <a:pt x="-3184" y="480465"/>
                  <a:pt x="13063" y="561702"/>
                </a:cubicBezTo>
                <a:cubicBezTo>
                  <a:pt x="19164" y="592206"/>
                  <a:pt x="76292" y="655087"/>
                  <a:pt x="104503" y="679268"/>
                </a:cubicBezTo>
                <a:cubicBezTo>
                  <a:pt x="121033" y="693437"/>
                  <a:pt x="139635" y="705006"/>
                  <a:pt x="156754" y="718457"/>
                </a:cubicBezTo>
                <a:cubicBezTo>
                  <a:pt x="305258" y="835139"/>
                  <a:pt x="232044" y="809126"/>
                  <a:pt x="339634" y="836022"/>
                </a:cubicBezTo>
                <a:cubicBezTo>
                  <a:pt x="374468" y="853439"/>
                  <a:pt x="411732" y="866671"/>
                  <a:pt x="444137" y="888274"/>
                </a:cubicBezTo>
                <a:cubicBezTo>
                  <a:pt x="457200" y="896983"/>
                  <a:pt x="468626" y="908888"/>
                  <a:pt x="483326" y="914400"/>
                </a:cubicBezTo>
                <a:cubicBezTo>
                  <a:pt x="504115" y="922196"/>
                  <a:pt x="526966" y="922646"/>
                  <a:pt x="548640" y="927462"/>
                </a:cubicBezTo>
                <a:cubicBezTo>
                  <a:pt x="695497" y="960096"/>
                  <a:pt x="459280" y="916562"/>
                  <a:pt x="718457" y="953588"/>
                </a:cubicBezTo>
                <a:cubicBezTo>
                  <a:pt x="773610" y="961467"/>
                  <a:pt x="784683" y="968305"/>
                  <a:pt x="836023" y="979714"/>
                </a:cubicBezTo>
                <a:cubicBezTo>
                  <a:pt x="857697" y="984530"/>
                  <a:pt x="879566" y="988423"/>
                  <a:pt x="901337" y="992777"/>
                </a:cubicBezTo>
                <a:cubicBezTo>
                  <a:pt x="918754" y="1001485"/>
                  <a:pt x="935115" y="1012744"/>
                  <a:pt x="953588" y="1018902"/>
                </a:cubicBezTo>
                <a:cubicBezTo>
                  <a:pt x="974651" y="1025923"/>
                  <a:pt x="997269" y="1026972"/>
                  <a:pt x="1018903" y="1031965"/>
                </a:cubicBezTo>
                <a:cubicBezTo>
                  <a:pt x="1053890" y="1040039"/>
                  <a:pt x="1088197" y="1051049"/>
                  <a:pt x="1123406" y="1058091"/>
                </a:cubicBezTo>
                <a:cubicBezTo>
                  <a:pt x="1145177" y="1062445"/>
                  <a:pt x="1167180" y="1065769"/>
                  <a:pt x="1188720" y="1071154"/>
                </a:cubicBezTo>
                <a:cubicBezTo>
                  <a:pt x="1221283" y="1079295"/>
                  <a:pt x="1251087" y="1093729"/>
                  <a:pt x="1280160" y="1110342"/>
                </a:cubicBezTo>
                <a:cubicBezTo>
                  <a:pt x="1293791" y="1118131"/>
                  <a:pt x="1304454" y="1131503"/>
                  <a:pt x="1319348" y="1136468"/>
                </a:cubicBezTo>
                <a:cubicBezTo>
                  <a:pt x="1344475" y="1144844"/>
                  <a:pt x="1371667" y="1144793"/>
                  <a:pt x="1397726" y="1149531"/>
                </a:cubicBezTo>
                <a:cubicBezTo>
                  <a:pt x="1419570" y="1153503"/>
                  <a:pt x="1441061" y="1159454"/>
                  <a:pt x="1463040" y="1162594"/>
                </a:cubicBezTo>
                <a:cubicBezTo>
                  <a:pt x="1502074" y="1168170"/>
                  <a:pt x="1541659" y="1169508"/>
                  <a:pt x="1580606" y="1175657"/>
                </a:cubicBezTo>
                <a:cubicBezTo>
                  <a:pt x="1624468" y="1182582"/>
                  <a:pt x="1667275" y="1195502"/>
                  <a:pt x="1711234" y="1201782"/>
                </a:cubicBezTo>
                <a:cubicBezTo>
                  <a:pt x="1789301" y="1212934"/>
                  <a:pt x="1868299" y="1216755"/>
                  <a:pt x="1946366" y="1227908"/>
                </a:cubicBezTo>
                <a:lnTo>
                  <a:pt x="2037806" y="1240971"/>
                </a:lnTo>
                <a:cubicBezTo>
                  <a:pt x="2116183" y="1236617"/>
                  <a:pt x="2195963" y="1243303"/>
                  <a:pt x="2272937" y="1227908"/>
                </a:cubicBezTo>
                <a:cubicBezTo>
                  <a:pt x="2304882" y="1221519"/>
                  <a:pt x="2311451" y="1111692"/>
                  <a:pt x="2312126" y="1110342"/>
                </a:cubicBezTo>
                <a:cubicBezTo>
                  <a:pt x="2323141" y="1088311"/>
                  <a:pt x="2349255" y="1077534"/>
                  <a:pt x="2364377" y="1058091"/>
                </a:cubicBezTo>
                <a:cubicBezTo>
                  <a:pt x="2379965" y="1038050"/>
                  <a:pt x="2388332" y="1013089"/>
                  <a:pt x="2403566" y="992777"/>
                </a:cubicBezTo>
                <a:cubicBezTo>
                  <a:pt x="2414650" y="977998"/>
                  <a:pt x="2430732" y="967614"/>
                  <a:pt x="2442754" y="953588"/>
                </a:cubicBezTo>
                <a:cubicBezTo>
                  <a:pt x="2543299" y="836285"/>
                  <a:pt x="2423891" y="959390"/>
                  <a:pt x="2521131" y="862148"/>
                </a:cubicBezTo>
                <a:cubicBezTo>
                  <a:pt x="2525485" y="849085"/>
                  <a:pt x="2527507" y="834997"/>
                  <a:pt x="2534194" y="822960"/>
                </a:cubicBezTo>
                <a:cubicBezTo>
                  <a:pt x="2551964" y="790974"/>
                  <a:pt x="2590559" y="730448"/>
                  <a:pt x="2625634" y="705394"/>
                </a:cubicBezTo>
                <a:cubicBezTo>
                  <a:pt x="2641480" y="694075"/>
                  <a:pt x="2660469" y="687977"/>
                  <a:pt x="2677886" y="679268"/>
                </a:cubicBezTo>
                <a:cubicBezTo>
                  <a:pt x="2695303" y="653142"/>
                  <a:pt x="2716095" y="628975"/>
                  <a:pt x="2730137" y="600891"/>
                </a:cubicBezTo>
                <a:cubicBezTo>
                  <a:pt x="2738846" y="583474"/>
                  <a:pt x="2748592" y="566538"/>
                  <a:pt x="2756263" y="548640"/>
                </a:cubicBezTo>
                <a:cubicBezTo>
                  <a:pt x="2761687" y="535984"/>
                  <a:pt x="2762494" y="521406"/>
                  <a:pt x="2769326" y="509451"/>
                </a:cubicBezTo>
                <a:cubicBezTo>
                  <a:pt x="2780127" y="490548"/>
                  <a:pt x="2795451" y="474617"/>
                  <a:pt x="2808514" y="457200"/>
                </a:cubicBezTo>
                <a:cubicBezTo>
                  <a:pt x="2802492" y="415047"/>
                  <a:pt x="2795406" y="326501"/>
                  <a:pt x="2769326" y="287382"/>
                </a:cubicBezTo>
                <a:cubicBezTo>
                  <a:pt x="2751909" y="261256"/>
                  <a:pt x="2731116" y="237089"/>
                  <a:pt x="2717074" y="209005"/>
                </a:cubicBezTo>
                <a:cubicBezTo>
                  <a:pt x="2695093" y="165043"/>
                  <a:pt x="2692947" y="146984"/>
                  <a:pt x="2651760" y="117565"/>
                </a:cubicBezTo>
                <a:cubicBezTo>
                  <a:pt x="2624669" y="98215"/>
                  <a:pt x="2547564" y="70601"/>
                  <a:pt x="2521131" y="65314"/>
                </a:cubicBezTo>
                <a:cubicBezTo>
                  <a:pt x="2499360" y="60960"/>
                  <a:pt x="2477237" y="58093"/>
                  <a:pt x="2455817" y="52251"/>
                </a:cubicBezTo>
                <a:cubicBezTo>
                  <a:pt x="2429248" y="45005"/>
                  <a:pt x="2404274" y="32317"/>
                  <a:pt x="2377440" y="26125"/>
                </a:cubicBezTo>
                <a:cubicBezTo>
                  <a:pt x="2347439" y="19202"/>
                  <a:pt x="2316431" y="17744"/>
                  <a:pt x="2286000" y="13062"/>
                </a:cubicBezTo>
                <a:cubicBezTo>
                  <a:pt x="2259822" y="9035"/>
                  <a:pt x="2233749" y="4354"/>
                  <a:pt x="2207623" y="0"/>
                </a:cubicBezTo>
                <a:cubicBezTo>
                  <a:pt x="2177143" y="4354"/>
                  <a:pt x="2144770" y="1627"/>
                  <a:pt x="2116183" y="13062"/>
                </a:cubicBezTo>
                <a:cubicBezTo>
                  <a:pt x="2099030" y="19923"/>
                  <a:pt x="2092365" y="42003"/>
                  <a:pt x="2076994" y="52251"/>
                </a:cubicBezTo>
                <a:cubicBezTo>
                  <a:pt x="2067580" y="58527"/>
                  <a:pt x="1990135" y="78227"/>
                  <a:pt x="1985554" y="78377"/>
                </a:cubicBezTo>
                <a:cubicBezTo>
                  <a:pt x="1737455" y="86511"/>
                  <a:pt x="1489165" y="87086"/>
                  <a:pt x="1240971" y="91440"/>
                </a:cubicBezTo>
                <a:cubicBezTo>
                  <a:pt x="1206556" y="93591"/>
                  <a:pt x="980495" y="104346"/>
                  <a:pt x="914400" y="117565"/>
                </a:cubicBezTo>
                <a:cubicBezTo>
                  <a:pt x="776887" y="145068"/>
                  <a:pt x="870857" y="130628"/>
                  <a:pt x="836023" y="130628"/>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Rectángulo"/>
          <p:cNvSpPr/>
          <p:nvPr/>
        </p:nvSpPr>
        <p:spPr>
          <a:xfrm>
            <a:off x="683568" y="587909"/>
            <a:ext cx="7776864" cy="830997"/>
          </a:xfrm>
          <a:prstGeom prst="rect">
            <a:avLst/>
          </a:prstGeom>
        </p:spPr>
        <p:txBody>
          <a:bodyPr wrap="square">
            <a:spAutoFit/>
          </a:bodyPr>
          <a:lstStyle/>
          <a:p>
            <a:pPr algn="ctr"/>
            <a:r>
              <a:rPr lang="es-MX" sz="2400" b="1" dirty="0" smtClean="0">
                <a:solidFill>
                  <a:srgbClr val="C00000"/>
                </a:solidFill>
                <a:effectLst>
                  <a:outerShdw blurRad="38100" dist="38100" dir="2700000" algn="tl">
                    <a:srgbClr val="000000">
                      <a:alpha val="43137"/>
                    </a:srgbClr>
                  </a:outerShdw>
                </a:effectLst>
                <a:latin typeface="Arial Rounded MT Bold" pitchFamily="34" charset="0"/>
              </a:rPr>
              <a:t>FACTORES BIÓTICOS QUE AFECTAN LA DISTRIBUCIÓN DE LOS ORGANISMOS </a:t>
            </a:r>
            <a:endParaRPr lang="es-MX" sz="24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3" name="2 Rectángulo"/>
          <p:cNvSpPr/>
          <p:nvPr/>
        </p:nvSpPr>
        <p:spPr>
          <a:xfrm>
            <a:off x="683568" y="2348880"/>
            <a:ext cx="2839560" cy="646331"/>
          </a:xfrm>
          <a:prstGeom prst="rect">
            <a:avLst/>
          </a:prstGeom>
        </p:spPr>
        <p:txBody>
          <a:bodyPr wrap="none">
            <a:spAutoFit/>
          </a:bodyPr>
          <a:lstStyle/>
          <a:p>
            <a:pPr algn="ctr"/>
            <a:r>
              <a:rPr lang="es-MX" b="1" dirty="0" smtClean="0">
                <a:effectLst>
                  <a:outerShdw blurRad="38100" dist="38100" dir="2700000" algn="tl">
                    <a:srgbClr val="000000">
                      <a:alpha val="43137"/>
                    </a:srgbClr>
                  </a:outerShdw>
                </a:effectLst>
                <a:latin typeface="Arial Rounded MT Bold" pitchFamily="34" charset="0"/>
              </a:rPr>
              <a:t>TASA DE MORTALIDAD </a:t>
            </a:r>
          </a:p>
          <a:p>
            <a:pPr algn="ctr"/>
            <a:r>
              <a:rPr lang="es-MX" b="1" dirty="0" smtClean="0">
                <a:effectLst>
                  <a:outerShdw blurRad="38100" dist="38100" dir="2700000" algn="tl">
                    <a:srgbClr val="000000">
                      <a:alpha val="43137"/>
                    </a:srgbClr>
                  </a:outerShdw>
                </a:effectLst>
                <a:latin typeface="Arial Rounded MT Bold" pitchFamily="34" charset="0"/>
              </a:rPr>
              <a:t>Y NATALIDAD </a:t>
            </a:r>
            <a:endParaRPr lang="es-MX" b="1" dirty="0">
              <a:effectLst>
                <a:outerShdw blurRad="38100" dist="38100" dir="2700000" algn="tl">
                  <a:srgbClr val="000000">
                    <a:alpha val="43137"/>
                  </a:srgbClr>
                </a:outerShdw>
              </a:effectLst>
              <a:latin typeface="Arial Rounded MT Bold" pitchFamily="34" charset="0"/>
            </a:endParaRPr>
          </a:p>
        </p:txBody>
      </p:sp>
      <p:sp>
        <p:nvSpPr>
          <p:cNvPr id="4" name="3 Rectángulo"/>
          <p:cNvSpPr/>
          <p:nvPr/>
        </p:nvSpPr>
        <p:spPr>
          <a:xfrm>
            <a:off x="3670240" y="3415029"/>
            <a:ext cx="2557944" cy="646331"/>
          </a:xfrm>
          <a:prstGeom prst="rect">
            <a:avLst/>
          </a:prstGeom>
        </p:spPr>
        <p:txBody>
          <a:bodyPr wrap="none">
            <a:spAutoFit/>
          </a:bodyPr>
          <a:lstStyle/>
          <a:p>
            <a:pPr algn="ctr"/>
            <a:r>
              <a:rPr lang="es-MX" b="1" dirty="0" smtClean="0">
                <a:effectLst>
                  <a:outerShdw blurRad="38100" dist="38100" dir="2700000" algn="tl">
                    <a:srgbClr val="000000">
                      <a:alpha val="43137"/>
                    </a:srgbClr>
                  </a:outerShdw>
                </a:effectLst>
                <a:latin typeface="Arial Rounded MT Bold" pitchFamily="34" charset="0"/>
              </a:rPr>
              <a:t>DISPONIBILIDAD DE </a:t>
            </a:r>
          </a:p>
          <a:p>
            <a:pPr algn="ctr"/>
            <a:r>
              <a:rPr lang="es-MX" b="1" dirty="0" smtClean="0">
                <a:effectLst>
                  <a:outerShdw blurRad="38100" dist="38100" dir="2700000" algn="tl">
                    <a:srgbClr val="000000">
                      <a:alpha val="43137"/>
                    </a:srgbClr>
                  </a:outerShdw>
                </a:effectLst>
                <a:latin typeface="Arial Rounded MT Bold" pitchFamily="34" charset="0"/>
              </a:rPr>
              <a:t>LOS ALIMENTOS </a:t>
            </a:r>
            <a:endParaRPr lang="es-MX" b="1" dirty="0">
              <a:effectLst>
                <a:outerShdw blurRad="38100" dist="38100" dir="2700000" algn="tl">
                  <a:srgbClr val="000000">
                    <a:alpha val="43137"/>
                  </a:srgbClr>
                </a:outerShdw>
              </a:effectLst>
              <a:latin typeface="Arial Rounded MT Bold" pitchFamily="34" charset="0"/>
            </a:endParaRPr>
          </a:p>
        </p:txBody>
      </p:sp>
      <p:sp>
        <p:nvSpPr>
          <p:cNvPr id="5" name="4 Rectángulo"/>
          <p:cNvSpPr/>
          <p:nvPr/>
        </p:nvSpPr>
        <p:spPr>
          <a:xfrm>
            <a:off x="539552" y="4031833"/>
            <a:ext cx="2388218" cy="369332"/>
          </a:xfrm>
          <a:prstGeom prst="rect">
            <a:avLst/>
          </a:prstGeom>
        </p:spPr>
        <p:txBody>
          <a:bodyPr wrap="none">
            <a:spAutoFit/>
          </a:bodyPr>
          <a:lstStyle/>
          <a:p>
            <a:r>
              <a:rPr lang="es-MX" b="1" dirty="0" smtClean="0">
                <a:effectLst>
                  <a:outerShdw blurRad="38100" dist="38100" dir="2700000" algn="tl">
                    <a:srgbClr val="000000">
                      <a:alpha val="43137"/>
                    </a:srgbClr>
                  </a:outerShdw>
                </a:effectLst>
                <a:latin typeface="Arial Rounded MT Bold" pitchFamily="34" charset="0"/>
              </a:rPr>
              <a:t>TERRITORIALIDAD </a:t>
            </a:r>
            <a:endParaRPr lang="es-MX" b="1" dirty="0">
              <a:effectLst>
                <a:outerShdw blurRad="38100" dist="38100" dir="2700000" algn="tl">
                  <a:srgbClr val="000000">
                    <a:alpha val="43137"/>
                  </a:srgbClr>
                </a:outerShdw>
              </a:effectLst>
              <a:latin typeface="Arial Rounded MT Bold" pitchFamily="34" charset="0"/>
            </a:endParaRPr>
          </a:p>
        </p:txBody>
      </p:sp>
      <p:sp>
        <p:nvSpPr>
          <p:cNvPr id="6" name="5 Rectángulo"/>
          <p:cNvSpPr/>
          <p:nvPr/>
        </p:nvSpPr>
        <p:spPr>
          <a:xfrm>
            <a:off x="5868144" y="2505670"/>
            <a:ext cx="2200474" cy="369332"/>
          </a:xfrm>
          <a:prstGeom prst="rect">
            <a:avLst/>
          </a:prstGeom>
        </p:spPr>
        <p:txBody>
          <a:bodyPr wrap="none">
            <a:spAutoFit/>
          </a:bodyPr>
          <a:lstStyle/>
          <a:p>
            <a:r>
              <a:rPr lang="es-MX" b="1" dirty="0" smtClean="0">
                <a:effectLst>
                  <a:outerShdw blurRad="38100" dist="38100" dir="2700000" algn="tl">
                    <a:srgbClr val="000000">
                      <a:alpha val="43137"/>
                    </a:srgbClr>
                  </a:outerShdw>
                </a:effectLst>
                <a:latin typeface="Arial Rounded MT Bold" pitchFamily="34" charset="0"/>
              </a:rPr>
              <a:t>DEPREDADORES </a:t>
            </a:r>
            <a:endParaRPr lang="es-MX" b="1" dirty="0">
              <a:effectLst>
                <a:outerShdw blurRad="38100" dist="38100" dir="2700000" algn="tl">
                  <a:srgbClr val="000000">
                    <a:alpha val="43137"/>
                  </a:srgbClr>
                </a:outerShdw>
              </a:effectLst>
              <a:latin typeface="Arial Rounded MT Bold" pitchFamily="34" charset="0"/>
            </a:endParaRPr>
          </a:p>
        </p:txBody>
      </p:sp>
      <p:sp>
        <p:nvSpPr>
          <p:cNvPr id="7" name="6 Rectángulo"/>
          <p:cNvSpPr/>
          <p:nvPr/>
        </p:nvSpPr>
        <p:spPr>
          <a:xfrm>
            <a:off x="6228184" y="4967009"/>
            <a:ext cx="1980029" cy="369332"/>
          </a:xfrm>
          <a:prstGeom prst="rect">
            <a:avLst/>
          </a:prstGeom>
        </p:spPr>
        <p:txBody>
          <a:bodyPr wrap="none">
            <a:spAutoFit/>
          </a:bodyPr>
          <a:lstStyle/>
          <a:p>
            <a:r>
              <a:rPr lang="es-MX" b="1" dirty="0" smtClean="0">
                <a:effectLst>
                  <a:outerShdw blurRad="38100" dist="38100" dir="2700000" algn="tl">
                    <a:srgbClr val="000000">
                      <a:alpha val="43137"/>
                    </a:srgbClr>
                  </a:outerShdw>
                </a:effectLst>
                <a:latin typeface="Arial Rounded MT Bold" pitchFamily="34" charset="0"/>
              </a:rPr>
              <a:t>COMPETENCIA </a:t>
            </a:r>
            <a:endParaRPr lang="es-MX" b="1" dirty="0">
              <a:effectLst>
                <a:outerShdw blurRad="38100" dist="38100" dir="2700000" algn="tl">
                  <a:srgbClr val="000000">
                    <a:alpha val="43137"/>
                  </a:srgbClr>
                </a:outerShdw>
              </a:effectLst>
              <a:latin typeface="Arial Rounded MT Bold" pitchFamily="34" charset="0"/>
            </a:endParaRPr>
          </a:p>
        </p:txBody>
      </p:sp>
      <p:sp>
        <p:nvSpPr>
          <p:cNvPr id="8" name="7 Rectángulo"/>
          <p:cNvSpPr/>
          <p:nvPr/>
        </p:nvSpPr>
        <p:spPr>
          <a:xfrm>
            <a:off x="3381752" y="5013176"/>
            <a:ext cx="1790875" cy="646331"/>
          </a:xfrm>
          <a:prstGeom prst="rect">
            <a:avLst/>
          </a:prstGeom>
        </p:spPr>
        <p:txBody>
          <a:bodyPr wrap="none">
            <a:spAutoFit/>
          </a:bodyPr>
          <a:lstStyle/>
          <a:p>
            <a:r>
              <a:rPr lang="es-MX" b="1" dirty="0" smtClean="0">
                <a:effectLst>
                  <a:outerShdw blurRad="38100" dist="38100" dir="2700000" algn="tl">
                    <a:srgbClr val="000000">
                      <a:alpha val="43137"/>
                    </a:srgbClr>
                  </a:outerShdw>
                </a:effectLst>
                <a:latin typeface="Arial Rounded MT Bold" pitchFamily="34" charset="0"/>
              </a:rPr>
              <a:t>RELACIONES </a:t>
            </a:r>
          </a:p>
          <a:p>
            <a:r>
              <a:rPr lang="es-MX" b="1" dirty="0" smtClean="0">
                <a:effectLst>
                  <a:outerShdw blurRad="38100" dist="38100" dir="2700000" algn="tl">
                    <a:srgbClr val="000000">
                      <a:alpha val="43137"/>
                    </a:srgbClr>
                  </a:outerShdw>
                </a:effectLst>
                <a:latin typeface="Arial Rounded MT Bold" pitchFamily="34" charset="0"/>
              </a:rPr>
              <a:t>SIMBIÓTICAS </a:t>
            </a:r>
            <a:endParaRPr lang="es-MX" b="1" dirty="0">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1855538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upload.wikimedia.org/wikipedia/commons/thumb/e/ee/Europe_biogeography_regions.svg/800px-Europe_biogeography_regions.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92696"/>
            <a:ext cx="7552430" cy="547260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630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ap of Ventura County Biogeographic Reg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548680"/>
            <a:ext cx="6408712" cy="5619823"/>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
        <p:nvSpPr>
          <p:cNvPr id="2" name="1 Rectángulo"/>
          <p:cNvSpPr/>
          <p:nvPr/>
        </p:nvSpPr>
        <p:spPr>
          <a:xfrm>
            <a:off x="3059832" y="5803916"/>
            <a:ext cx="3816424" cy="276999"/>
          </a:xfrm>
          <a:prstGeom prst="rect">
            <a:avLst/>
          </a:prstGeom>
        </p:spPr>
        <p:txBody>
          <a:bodyPr wrap="square">
            <a:spAutoFit/>
          </a:bodyPr>
          <a:lstStyle/>
          <a:p>
            <a:r>
              <a:rPr lang="en-US" sz="1200" b="1" dirty="0" smtClean="0">
                <a:effectLst/>
              </a:rPr>
              <a:t>Biogeographic Regions of Ventura County</a:t>
            </a:r>
            <a:endParaRPr lang="es-MX" sz="1200" dirty="0"/>
          </a:p>
        </p:txBody>
      </p:sp>
    </p:spTree>
    <p:extLst>
      <p:ext uri="{BB962C8B-B14F-4D97-AF65-F5344CB8AC3E}">
        <p14:creationId xmlns:p14="http://schemas.microsoft.com/office/powerpoint/2010/main" val="1863367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6306" y="1118472"/>
            <a:ext cx="8136904" cy="1754326"/>
          </a:xfrm>
          <a:prstGeom prst="rect">
            <a:avLst/>
          </a:prstGeom>
        </p:spPr>
        <p:txBody>
          <a:bodyPr wrap="square">
            <a:spAutoFit/>
          </a:bodyPr>
          <a:lstStyle/>
          <a:p>
            <a:pPr algn="just"/>
            <a:r>
              <a:rPr lang="es-MX" b="1" dirty="0" smtClean="0">
                <a:solidFill>
                  <a:srgbClr val="C00000"/>
                </a:solidFill>
                <a:effectLst>
                  <a:outerShdw blurRad="38100" dist="38100" dir="2700000" algn="tl">
                    <a:srgbClr val="000000">
                      <a:alpha val="43137"/>
                    </a:srgbClr>
                  </a:outerShdw>
                </a:effectLst>
                <a:latin typeface="Arial Rounded MT Bold" pitchFamily="34" charset="0"/>
              </a:rPr>
              <a:t>ENDEMISMO</a:t>
            </a:r>
            <a:r>
              <a:rPr lang="es-MX" dirty="0" smtClean="0">
                <a:latin typeface="Arial Rounded MT Bold" pitchFamily="34" charset="0"/>
              </a:rPr>
              <a:t> es un término utilizado en biología para indicar que la distribución de un taxón está limitado a un ámbito geográfico reducido, no encontrándose de forma natural en ninguna otra parte del mundo. Por ello, cuando se indica que una especie es endémica de cierta región, significa que sólo es posible encontrarla de forma natural en ese lugar.</a:t>
            </a:r>
            <a:endParaRPr lang="es-MX" dirty="0">
              <a:latin typeface="Arial Rounded MT Bold" pitchFamily="34" charset="0"/>
            </a:endParaRPr>
          </a:p>
        </p:txBody>
      </p:sp>
      <p:sp>
        <p:nvSpPr>
          <p:cNvPr id="3" name="2 Rectángulo"/>
          <p:cNvSpPr/>
          <p:nvPr/>
        </p:nvSpPr>
        <p:spPr>
          <a:xfrm>
            <a:off x="2771800" y="470018"/>
            <a:ext cx="2760692" cy="584775"/>
          </a:xfrm>
          <a:prstGeom prst="rect">
            <a:avLst/>
          </a:prstGeom>
        </p:spPr>
        <p:txBody>
          <a:bodyPr wrap="none">
            <a:spAutoFit/>
          </a:bodyPr>
          <a:lstStyle/>
          <a:p>
            <a:r>
              <a:rPr lang="es-MX" sz="3200" b="1" dirty="0" smtClean="0">
                <a:solidFill>
                  <a:srgbClr val="C00000"/>
                </a:solidFill>
                <a:effectLst>
                  <a:outerShdw blurRad="38100" dist="38100" dir="2700000" algn="tl">
                    <a:srgbClr val="000000">
                      <a:alpha val="43137"/>
                    </a:srgbClr>
                  </a:outerShdw>
                </a:effectLst>
                <a:latin typeface="Arial Rounded MT Bold" pitchFamily="34" charset="0"/>
              </a:rPr>
              <a:t>ENDEMISMO</a:t>
            </a:r>
            <a:endParaRPr lang="es-MX" sz="3200" b="1" dirty="0">
              <a:solidFill>
                <a:srgbClr val="C00000"/>
              </a:solidFill>
              <a:effectLst>
                <a:outerShdw blurRad="38100" dist="38100" dir="2700000" algn="tl">
                  <a:srgbClr val="000000">
                    <a:alpha val="43137"/>
                  </a:srgbClr>
                </a:outerShdw>
              </a:effectLst>
              <a:latin typeface="Arial Rounded MT Bold" pitchFamily="34" charset="0"/>
            </a:endParaRPr>
          </a:p>
        </p:txBody>
      </p:sp>
      <p:pic>
        <p:nvPicPr>
          <p:cNvPr id="9218" name="Picture 2" descr="Archivo:Lince Ibérico Doñan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733" y="3199435"/>
            <a:ext cx="1966250" cy="2981731"/>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
        <p:nvSpPr>
          <p:cNvPr id="4" name="3 Rectángulo"/>
          <p:cNvSpPr/>
          <p:nvPr/>
        </p:nvSpPr>
        <p:spPr>
          <a:xfrm>
            <a:off x="4681310" y="3014769"/>
            <a:ext cx="2844112" cy="369332"/>
          </a:xfrm>
          <a:prstGeom prst="rect">
            <a:avLst/>
          </a:prstGeom>
        </p:spPr>
        <p:txBody>
          <a:bodyPr wrap="none">
            <a:spAutoFit/>
          </a:bodyPr>
          <a:lstStyle/>
          <a:p>
            <a:r>
              <a:rPr lang="es-MX" b="1" dirty="0" smtClean="0"/>
              <a:t>lince ibérico</a:t>
            </a:r>
            <a:r>
              <a:rPr lang="es-MX" dirty="0" smtClean="0"/>
              <a:t> (</a:t>
            </a:r>
            <a:r>
              <a:rPr lang="es-MX" b="1" i="1" dirty="0" err="1" smtClean="0"/>
              <a:t>Lynx</a:t>
            </a:r>
            <a:r>
              <a:rPr lang="es-MX" b="1" i="1" dirty="0" smtClean="0"/>
              <a:t> </a:t>
            </a:r>
            <a:r>
              <a:rPr lang="es-MX" b="1" i="1" dirty="0" err="1" smtClean="0"/>
              <a:t>pardinus</a:t>
            </a:r>
            <a:r>
              <a:rPr lang="es-MX" dirty="0" smtClean="0"/>
              <a:t>)</a:t>
            </a:r>
            <a:endParaRPr lang="es-MX" dirty="0"/>
          </a:p>
        </p:txBody>
      </p:sp>
      <p:pic>
        <p:nvPicPr>
          <p:cNvPr id="9220" name="Picture 4" descr="Archivo:Mapa distribuicao lynx pardinus 2003.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2943" y="3645024"/>
            <a:ext cx="3400845" cy="262169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595741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45433" y="1050995"/>
            <a:ext cx="7056784" cy="923330"/>
          </a:xfrm>
          <a:prstGeom prst="rect">
            <a:avLst/>
          </a:prstGeom>
        </p:spPr>
        <p:txBody>
          <a:bodyPr wrap="square">
            <a:spAutoFit/>
          </a:bodyPr>
          <a:lstStyle/>
          <a:p>
            <a:pPr algn="just"/>
            <a:r>
              <a:rPr lang="es-MX" dirty="0" smtClean="0">
                <a:latin typeface="Arial Rounded MT Bold" pitchFamily="34" charset="0"/>
              </a:rPr>
              <a:t>Desaparición de todos los miembros de una especie o un grupo de taxones. Se considera extinta a una especie a partir del instante en que muere el último individuo de ésta</a:t>
            </a:r>
            <a:endParaRPr lang="es-MX" dirty="0">
              <a:latin typeface="Arial Rounded MT Bold" pitchFamily="34" charset="0"/>
            </a:endParaRPr>
          </a:p>
        </p:txBody>
      </p:sp>
      <p:sp>
        <p:nvSpPr>
          <p:cNvPr id="3" name="2 Rectángulo"/>
          <p:cNvSpPr/>
          <p:nvPr/>
        </p:nvSpPr>
        <p:spPr>
          <a:xfrm>
            <a:off x="2987824" y="404664"/>
            <a:ext cx="2757486" cy="646331"/>
          </a:xfrm>
          <a:prstGeom prst="rect">
            <a:avLst/>
          </a:prstGeom>
        </p:spPr>
        <p:txBody>
          <a:bodyPr wrap="none">
            <a:spAutoFit/>
          </a:bodyPr>
          <a:lstStyle/>
          <a:p>
            <a:r>
              <a:rPr lang="es-MX" sz="3600" b="1" dirty="0" smtClean="0">
                <a:solidFill>
                  <a:srgbClr val="C00000"/>
                </a:solidFill>
                <a:effectLst>
                  <a:outerShdw blurRad="38100" dist="38100" dir="2700000" algn="tl">
                    <a:srgbClr val="000000">
                      <a:alpha val="43137"/>
                    </a:srgbClr>
                  </a:outerShdw>
                </a:effectLst>
                <a:latin typeface="Arial Rounded MT Bold" pitchFamily="34" charset="0"/>
              </a:rPr>
              <a:t>EXTINCIÓN</a:t>
            </a:r>
            <a:endParaRPr lang="es-MX" sz="3600" b="1" dirty="0">
              <a:solidFill>
                <a:srgbClr val="C00000"/>
              </a:solidFill>
              <a:effectLst>
                <a:outerShdw blurRad="38100" dist="38100" dir="2700000" algn="tl">
                  <a:srgbClr val="000000">
                    <a:alpha val="43137"/>
                  </a:srgbClr>
                </a:outerShdw>
              </a:effectLst>
              <a:latin typeface="Arial Rounded MT Bold" pitchFamily="34" charset="0"/>
            </a:endParaRPr>
          </a:p>
        </p:txBody>
      </p:sp>
      <p:pic>
        <p:nvPicPr>
          <p:cNvPr id="6" name="Picture 2" descr="http://1.bp.blogspot.com/_P0M0px6gElU/SwnOWR6QOuI/AAAAAAAAAB8/ovztEHx6muo/s1600/MAPA+AMERICA+animales+en+peligro+de+extin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590" y="2086482"/>
            <a:ext cx="5798469" cy="4348852"/>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433616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trilobites.info/triloclass20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836712"/>
            <a:ext cx="7560840" cy="545030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287742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redciencia.cu/cdorigen/arca/imagen/mppli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556792"/>
            <a:ext cx="7557671" cy="4104456"/>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1793702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www.redciencia.cu/cdorigen/arca/imagen/wj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28800"/>
            <a:ext cx="744855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6166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129</TotalTime>
  <Words>368</Words>
  <Application>Microsoft Office PowerPoint</Application>
  <PresentationFormat>Presentación en pantalla (4:3)</PresentationFormat>
  <Paragraphs>43</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Aspecto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Alfredo Ochoa</dc:creator>
  <cp:lastModifiedBy>Dell</cp:lastModifiedBy>
  <cp:revision>13</cp:revision>
  <dcterms:created xsi:type="dcterms:W3CDTF">2010-11-01T01:58:22Z</dcterms:created>
  <dcterms:modified xsi:type="dcterms:W3CDTF">2014-09-22T16:13:31Z</dcterms:modified>
</cp:coreProperties>
</file>