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58" r:id="rId3"/>
    <p:sldId id="257" r:id="rId4"/>
    <p:sldId id="259" r:id="rId5"/>
    <p:sldId id="260" r:id="rId6"/>
    <p:sldId id="261" r:id="rId7"/>
    <p:sldId id="262" r:id="rId8"/>
    <p:sldId id="263" r:id="rId9"/>
    <p:sldId id="264" r:id="rId10"/>
    <p:sldId id="265" r:id="rId11"/>
    <p:sldId id="267" r:id="rId12"/>
    <p:sldId id="266" r:id="rId13"/>
    <p:sldId id="268" r:id="rId14"/>
    <p:sldId id="269" r:id="rId15"/>
    <p:sldId id="271" r:id="rId16"/>
    <p:sldId id="270"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7" d="100"/>
          <a:sy n="87" d="100"/>
        </p:scale>
        <p:origin x="-2220" y="-51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7A12D2A3-9B1D-4CB5-96B1-470728698325}" type="datetimeFigureOut">
              <a:rPr lang="es-ES"/>
              <a:pPr>
                <a:defRPr/>
              </a:pPr>
              <a:t>22/09/2014</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ES" noProof="0" dirty="0" smtClean="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592B6F47-DFA4-4FFD-9F14-B7F21133426B}" type="slidenum">
              <a:rPr lang="es-ES"/>
              <a:pPr>
                <a:defRPr/>
              </a:pPr>
              <a:t>‹Nº›</a:t>
            </a:fld>
            <a:endParaRPr lang="es-ES" dirty="0"/>
          </a:p>
        </p:txBody>
      </p:sp>
    </p:spTree>
    <p:extLst>
      <p:ext uri="{BB962C8B-B14F-4D97-AF65-F5344CB8AC3E}">
        <p14:creationId xmlns:p14="http://schemas.microsoft.com/office/powerpoint/2010/main" val="25090132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4" name="3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6" name="5 Rectángulo redondeado"/>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5" name="4 Título"/>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lang="es-ES" smtClean="0"/>
              <a:t>Haga clic para modificar el estilo de título del patrón</a:t>
            </a:r>
            <a:endParaRPr lang="en-US"/>
          </a:p>
        </p:txBody>
      </p:sp>
      <p:sp>
        <p:nvSpPr>
          <p:cNvPr id="20" name="19 Subtítulo"/>
          <p:cNvSpPr>
            <a:spLocks noGrp="1"/>
          </p:cNvSpPr>
          <p:nvPr>
            <p:ph type="subTitle" idx="1"/>
          </p:nvPr>
        </p:nvSpPr>
        <p:spPr>
          <a:xfrm>
            <a:off x="722376" y="3685032"/>
            <a:ext cx="77724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s-ES" smtClean="0"/>
              <a:t>Haga clic para modificar el estilo de subtítulo del patrón</a:t>
            </a:r>
            <a:endParaRPr lang="en-US"/>
          </a:p>
        </p:txBody>
      </p:sp>
      <p:sp>
        <p:nvSpPr>
          <p:cNvPr id="7" name="18 Marcador de fecha"/>
          <p:cNvSpPr>
            <a:spLocks noGrp="1"/>
          </p:cNvSpPr>
          <p:nvPr>
            <p:ph type="dt" sz="half" idx="10"/>
          </p:nvPr>
        </p:nvSpPr>
        <p:spPr/>
        <p:txBody>
          <a:bodyPr/>
          <a:lstStyle>
            <a:lvl1pPr>
              <a:defRPr/>
            </a:lvl1pPr>
            <a:extLst/>
          </a:lstStyle>
          <a:p>
            <a:pPr>
              <a:defRPr/>
            </a:pPr>
            <a:fld id="{E24C8107-E7A0-4F0C-A126-EFF96CE97932}" type="datetimeFigureOut">
              <a:rPr lang="es-ES"/>
              <a:pPr>
                <a:defRPr/>
              </a:pPr>
              <a:t>22/09/2014</a:t>
            </a:fld>
            <a:endParaRPr lang="es-ES" dirty="0"/>
          </a:p>
        </p:txBody>
      </p:sp>
      <p:sp>
        <p:nvSpPr>
          <p:cNvPr id="8" name="7 Marcador de pie de página"/>
          <p:cNvSpPr>
            <a:spLocks noGrp="1"/>
          </p:cNvSpPr>
          <p:nvPr>
            <p:ph type="ftr" sz="quarter" idx="11"/>
          </p:nvPr>
        </p:nvSpPr>
        <p:spPr/>
        <p:txBody>
          <a:bodyPr/>
          <a:lstStyle>
            <a:lvl1pPr>
              <a:defRPr/>
            </a:lvl1pPr>
            <a:extLst/>
          </a:lstStyle>
          <a:p>
            <a:pPr>
              <a:defRPr/>
            </a:pPr>
            <a:endParaRPr lang="es-ES"/>
          </a:p>
        </p:txBody>
      </p:sp>
      <p:sp>
        <p:nvSpPr>
          <p:cNvPr id="9" name="10 Marcador de número de diapositiva"/>
          <p:cNvSpPr>
            <a:spLocks noGrp="1"/>
          </p:cNvSpPr>
          <p:nvPr>
            <p:ph type="sldNum" sz="quarter" idx="12"/>
          </p:nvPr>
        </p:nvSpPr>
        <p:spPr/>
        <p:txBody>
          <a:bodyPr/>
          <a:lstStyle>
            <a:lvl1pPr>
              <a:defRPr/>
            </a:lvl1pPr>
            <a:extLst/>
          </a:lstStyle>
          <a:p>
            <a:pPr>
              <a:defRPr/>
            </a:pPr>
            <a:fld id="{1BADE651-5612-42FA-B238-2D86DBF1F29A}" type="slidenum">
              <a:rPr lang="es-ES"/>
              <a:pPr>
                <a:defRPr/>
              </a:pPr>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lang="es-ES" smtClean="0"/>
              <a:t>Haga clic para modificar el estilo de título del patrón</a:t>
            </a:r>
            <a:endParaRPr lang="en-US"/>
          </a:p>
        </p:txBody>
      </p:sp>
      <p:sp>
        <p:nvSpPr>
          <p:cNvPr id="3" name="2 Marcador de contenido"/>
          <p:cNvSpPr>
            <a:spLocks noGrp="1"/>
          </p:cNvSpPr>
          <p:nvPr>
            <p:ph idx="1"/>
          </p:nvPr>
        </p:nvSpPr>
        <p:spPr>
          <a:xfrm>
            <a:off x="502920" y="530352"/>
            <a:ext cx="8183880" cy="4187952"/>
          </a:xfrm>
        </p:spPr>
        <p:txBody>
          <a:bodyPr/>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24 Marcador de fecha"/>
          <p:cNvSpPr>
            <a:spLocks noGrp="1"/>
          </p:cNvSpPr>
          <p:nvPr>
            <p:ph type="dt" sz="half" idx="10"/>
          </p:nvPr>
        </p:nvSpPr>
        <p:spPr/>
        <p:txBody>
          <a:bodyPr/>
          <a:lstStyle>
            <a:lvl1pPr>
              <a:defRPr/>
            </a:lvl1pPr>
          </a:lstStyle>
          <a:p>
            <a:pPr>
              <a:defRPr/>
            </a:pPr>
            <a:fld id="{F6C220F0-2896-4E8F-B3C0-0654004FE261}" type="datetimeFigureOut">
              <a:rPr lang="es-ES"/>
              <a:pPr>
                <a:defRPr/>
              </a:pPr>
              <a:t>22/09/2014</a:t>
            </a:fld>
            <a:endParaRPr lang="es-ES" dirty="0"/>
          </a:p>
        </p:txBody>
      </p:sp>
      <p:sp>
        <p:nvSpPr>
          <p:cNvPr id="5" name="17 Marcador de pie de página"/>
          <p:cNvSpPr>
            <a:spLocks noGrp="1"/>
          </p:cNvSpPr>
          <p:nvPr>
            <p:ph type="ftr" sz="quarter" idx="11"/>
          </p:nvPr>
        </p:nvSpPr>
        <p:spPr/>
        <p:txBody>
          <a:bodyPr/>
          <a:lstStyle>
            <a:lvl1pPr>
              <a:defRPr/>
            </a:lvl1pPr>
          </a:lstStyle>
          <a:p>
            <a:pPr>
              <a:defRPr/>
            </a:pPr>
            <a:endParaRPr lang="es-ES"/>
          </a:p>
        </p:txBody>
      </p:sp>
      <p:sp>
        <p:nvSpPr>
          <p:cNvPr id="6" name="4 Marcador de número de diapositiva"/>
          <p:cNvSpPr>
            <a:spLocks noGrp="1"/>
          </p:cNvSpPr>
          <p:nvPr>
            <p:ph type="sldNum" sz="quarter" idx="12"/>
          </p:nvPr>
        </p:nvSpPr>
        <p:spPr/>
        <p:txBody>
          <a:bodyPr/>
          <a:lstStyle>
            <a:lvl1pPr>
              <a:defRPr/>
            </a:lvl1pPr>
          </a:lstStyle>
          <a:p>
            <a:pPr>
              <a:defRPr/>
            </a:pPr>
            <a:fld id="{44028EC3-9E3B-4DD1-AC79-A429513BBD18}" type="slidenum">
              <a:rPr lang="es-ES"/>
              <a:pPr>
                <a:defRPr/>
              </a:pPr>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4" name="3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5" name="4 Rectángulo redondeado"/>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1 Título"/>
          <p:cNvSpPr>
            <a:spLocks noGrp="1"/>
          </p:cNvSpPr>
          <p:nvPr>
            <p:ph type="title"/>
          </p:nvPr>
        </p:nvSpPr>
        <p:spPr>
          <a:xfrm>
            <a:off x="468344" y="4928616"/>
            <a:ext cx="8183880" cy="676656"/>
          </a:xfrm>
        </p:spPr>
        <p:txBody>
          <a:bodyPr lIns="91440" bIns="0"/>
          <a:lstStyle>
            <a:lvl1pPr algn="l">
              <a:buNone/>
              <a:defRPr sz="3600" b="0" cap="none" baseline="0">
                <a:solidFill>
                  <a:schemeClr val="bg2">
                    <a:shade val="25000"/>
                  </a:schemeClr>
                </a:solidFill>
                <a:effectLst/>
              </a:defRPr>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68344" y="5624484"/>
            <a:ext cx="818388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s-ES" smtClean="0"/>
              <a:t>Haga clic para modificar el estilo de texto del patrón</a:t>
            </a:r>
          </a:p>
        </p:txBody>
      </p:sp>
      <p:sp>
        <p:nvSpPr>
          <p:cNvPr id="6" name="3 Marcador de fecha"/>
          <p:cNvSpPr>
            <a:spLocks noGrp="1"/>
          </p:cNvSpPr>
          <p:nvPr>
            <p:ph type="dt" sz="half" idx="10"/>
          </p:nvPr>
        </p:nvSpPr>
        <p:spPr/>
        <p:txBody>
          <a:bodyPr/>
          <a:lstStyle>
            <a:lvl1pPr>
              <a:defRPr/>
            </a:lvl1pPr>
            <a:extLst/>
          </a:lstStyle>
          <a:p>
            <a:pPr>
              <a:defRPr/>
            </a:pPr>
            <a:fld id="{A59A16CF-4B3A-48A1-86A1-E08DBE7D3302}" type="datetimeFigureOut">
              <a:rPr lang="es-ES"/>
              <a:pPr>
                <a:defRPr/>
              </a:pPr>
              <a:t>22/09/2014</a:t>
            </a:fld>
            <a:endParaRPr lang="es-ES" dirty="0"/>
          </a:p>
        </p:txBody>
      </p:sp>
      <p:sp>
        <p:nvSpPr>
          <p:cNvPr id="7" name="4 Marcador de pie de página"/>
          <p:cNvSpPr>
            <a:spLocks noGrp="1"/>
          </p:cNvSpPr>
          <p:nvPr>
            <p:ph type="ftr" sz="quarter" idx="11"/>
          </p:nvPr>
        </p:nvSpPr>
        <p:spPr/>
        <p:txBody>
          <a:bodyPr/>
          <a:lstStyle>
            <a:lvl1pPr>
              <a:defRPr/>
            </a:lvl1pPr>
            <a:extLst/>
          </a:lstStyle>
          <a:p>
            <a:pPr>
              <a:defRPr/>
            </a:pPr>
            <a:endParaRPr lang="es-ES"/>
          </a:p>
        </p:txBody>
      </p:sp>
      <p:sp>
        <p:nvSpPr>
          <p:cNvPr id="8" name="5 Marcador de número de diapositiva"/>
          <p:cNvSpPr>
            <a:spLocks noGrp="1"/>
          </p:cNvSpPr>
          <p:nvPr>
            <p:ph type="sldNum" sz="quarter" idx="12"/>
          </p:nvPr>
        </p:nvSpPr>
        <p:spPr/>
        <p:txBody>
          <a:bodyPr/>
          <a:lstStyle>
            <a:lvl1pPr>
              <a:defRPr/>
            </a:lvl1pPr>
            <a:extLst/>
          </a:lstStyle>
          <a:p>
            <a:pPr>
              <a:defRPr/>
            </a:pPr>
            <a:fld id="{5EB4487B-A88C-4648-AA31-0AA15060A0BE}" type="slidenum">
              <a:rPr lang="es-ES"/>
              <a:pPr>
                <a:defRPr/>
              </a:pPr>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24 Marcador de fecha"/>
          <p:cNvSpPr>
            <a:spLocks noGrp="1"/>
          </p:cNvSpPr>
          <p:nvPr>
            <p:ph type="dt" sz="half" idx="10"/>
          </p:nvPr>
        </p:nvSpPr>
        <p:spPr/>
        <p:txBody>
          <a:bodyPr/>
          <a:lstStyle>
            <a:lvl1pPr>
              <a:defRPr/>
            </a:lvl1pPr>
          </a:lstStyle>
          <a:p>
            <a:pPr>
              <a:defRPr/>
            </a:pPr>
            <a:fld id="{CEF82BA2-41FC-4F97-BEDF-8D74CA1F3E7D}" type="datetimeFigureOut">
              <a:rPr lang="es-ES"/>
              <a:pPr>
                <a:defRPr/>
              </a:pPr>
              <a:t>22/09/2014</a:t>
            </a:fld>
            <a:endParaRPr lang="es-ES" dirty="0"/>
          </a:p>
        </p:txBody>
      </p:sp>
      <p:sp>
        <p:nvSpPr>
          <p:cNvPr id="6" name="17 Marcador de pie de página"/>
          <p:cNvSpPr>
            <a:spLocks noGrp="1"/>
          </p:cNvSpPr>
          <p:nvPr>
            <p:ph type="ftr" sz="quarter" idx="11"/>
          </p:nvPr>
        </p:nvSpPr>
        <p:spPr/>
        <p:txBody>
          <a:bodyPr/>
          <a:lstStyle>
            <a:lvl1pPr>
              <a:defRPr/>
            </a:lvl1pPr>
          </a:lstStyle>
          <a:p>
            <a:pPr>
              <a:defRPr/>
            </a:pPr>
            <a:endParaRPr lang="es-ES"/>
          </a:p>
        </p:txBody>
      </p:sp>
      <p:sp>
        <p:nvSpPr>
          <p:cNvPr id="7" name="4 Marcador de número de diapositiva"/>
          <p:cNvSpPr>
            <a:spLocks noGrp="1"/>
          </p:cNvSpPr>
          <p:nvPr>
            <p:ph type="sldNum" sz="quarter" idx="12"/>
          </p:nvPr>
        </p:nvSpPr>
        <p:spPr/>
        <p:txBody>
          <a:bodyPr/>
          <a:lstStyle>
            <a:lvl1pPr>
              <a:defRPr/>
            </a:lvl1pPr>
          </a:lstStyle>
          <a:p>
            <a:pPr>
              <a:defRPr/>
            </a:pPr>
            <a:fld id="{4E6F262C-3DAE-4EA3-A4B4-FCA4A08293D0}" type="slidenum">
              <a:rPr lang="es-ES"/>
              <a:pPr>
                <a:defRPr/>
              </a:pPr>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lvl1pPr>
              <a:defRPr b="1"/>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4" name="3 Marcador de texto"/>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5" name="4 Marcador de contenido"/>
          <p:cNvSpPr>
            <a:spLocks noGrp="1"/>
          </p:cNvSpPr>
          <p:nvPr>
            <p:ph sz="quarter" idx="2"/>
          </p:nvPr>
        </p:nvSpPr>
        <p:spPr>
          <a:xfrm>
            <a:off x="607224"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4652169"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24 Marcador de fecha"/>
          <p:cNvSpPr>
            <a:spLocks noGrp="1"/>
          </p:cNvSpPr>
          <p:nvPr>
            <p:ph type="dt" sz="half" idx="10"/>
          </p:nvPr>
        </p:nvSpPr>
        <p:spPr/>
        <p:txBody>
          <a:bodyPr/>
          <a:lstStyle>
            <a:lvl1pPr>
              <a:defRPr/>
            </a:lvl1pPr>
          </a:lstStyle>
          <a:p>
            <a:pPr>
              <a:defRPr/>
            </a:pPr>
            <a:fld id="{0DF3383A-BC71-4834-8FFD-7BEBE1253235}" type="datetimeFigureOut">
              <a:rPr lang="es-ES"/>
              <a:pPr>
                <a:defRPr/>
              </a:pPr>
              <a:t>22/09/2014</a:t>
            </a:fld>
            <a:endParaRPr lang="es-ES" dirty="0"/>
          </a:p>
        </p:txBody>
      </p:sp>
      <p:sp>
        <p:nvSpPr>
          <p:cNvPr id="8" name="17 Marcador de pie de página"/>
          <p:cNvSpPr>
            <a:spLocks noGrp="1"/>
          </p:cNvSpPr>
          <p:nvPr>
            <p:ph type="ftr" sz="quarter" idx="11"/>
          </p:nvPr>
        </p:nvSpPr>
        <p:spPr/>
        <p:txBody>
          <a:bodyPr/>
          <a:lstStyle>
            <a:lvl1pPr>
              <a:defRPr/>
            </a:lvl1pPr>
          </a:lstStyle>
          <a:p>
            <a:pPr>
              <a:defRPr/>
            </a:pPr>
            <a:endParaRPr lang="es-ES"/>
          </a:p>
        </p:txBody>
      </p:sp>
      <p:sp>
        <p:nvSpPr>
          <p:cNvPr id="9" name="4 Marcador de número de diapositiva"/>
          <p:cNvSpPr>
            <a:spLocks noGrp="1"/>
          </p:cNvSpPr>
          <p:nvPr>
            <p:ph type="sldNum" sz="quarter" idx="12"/>
          </p:nvPr>
        </p:nvSpPr>
        <p:spPr/>
        <p:txBody>
          <a:bodyPr/>
          <a:lstStyle>
            <a:lvl1pPr>
              <a:defRPr/>
            </a:lvl1pPr>
          </a:lstStyle>
          <a:p>
            <a:pPr>
              <a:defRPr/>
            </a:pPr>
            <a:fld id="{FC5D8FD6-5DC7-4307-8C71-883189C25704}" type="slidenum">
              <a:rPr lang="es-ES"/>
              <a:pPr>
                <a:defRPr/>
              </a:pPr>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lang="es-ES" smtClean="0"/>
              <a:t>Haga clic para modificar el estilo de título del patrón</a:t>
            </a:r>
            <a:endParaRPr lang="en-US"/>
          </a:p>
        </p:txBody>
      </p:sp>
      <p:sp>
        <p:nvSpPr>
          <p:cNvPr id="3" name="24 Marcador de fecha"/>
          <p:cNvSpPr>
            <a:spLocks noGrp="1"/>
          </p:cNvSpPr>
          <p:nvPr>
            <p:ph type="dt" sz="half" idx="10"/>
          </p:nvPr>
        </p:nvSpPr>
        <p:spPr/>
        <p:txBody>
          <a:bodyPr/>
          <a:lstStyle>
            <a:lvl1pPr>
              <a:defRPr/>
            </a:lvl1pPr>
          </a:lstStyle>
          <a:p>
            <a:pPr>
              <a:defRPr/>
            </a:pPr>
            <a:fld id="{A42AE3EE-0AB9-4D42-8ABF-25DDC392D567}" type="datetimeFigureOut">
              <a:rPr lang="es-ES"/>
              <a:pPr>
                <a:defRPr/>
              </a:pPr>
              <a:t>22/09/2014</a:t>
            </a:fld>
            <a:endParaRPr lang="es-ES" dirty="0"/>
          </a:p>
        </p:txBody>
      </p:sp>
      <p:sp>
        <p:nvSpPr>
          <p:cNvPr id="4" name="17 Marcador de pie de página"/>
          <p:cNvSpPr>
            <a:spLocks noGrp="1"/>
          </p:cNvSpPr>
          <p:nvPr>
            <p:ph type="ftr" sz="quarter" idx="11"/>
          </p:nvPr>
        </p:nvSpPr>
        <p:spPr/>
        <p:txBody>
          <a:bodyPr/>
          <a:lstStyle>
            <a:lvl1pPr>
              <a:defRPr/>
            </a:lvl1pPr>
          </a:lstStyle>
          <a:p>
            <a:pPr>
              <a:defRPr/>
            </a:pPr>
            <a:endParaRPr lang="es-ES"/>
          </a:p>
        </p:txBody>
      </p:sp>
      <p:sp>
        <p:nvSpPr>
          <p:cNvPr id="5" name="4 Marcador de número de diapositiva"/>
          <p:cNvSpPr>
            <a:spLocks noGrp="1"/>
          </p:cNvSpPr>
          <p:nvPr>
            <p:ph type="sldNum" sz="quarter" idx="12"/>
          </p:nvPr>
        </p:nvSpPr>
        <p:spPr/>
        <p:txBody>
          <a:bodyPr/>
          <a:lstStyle>
            <a:lvl1pPr>
              <a:defRPr/>
            </a:lvl1pPr>
          </a:lstStyle>
          <a:p>
            <a:pPr>
              <a:defRPr/>
            </a:pPr>
            <a:fld id="{E9FE5C8D-F7F3-45DA-A7C3-33BBE2292C35}" type="slidenum">
              <a:rPr lang="es-ES"/>
              <a:pPr>
                <a:defRPr/>
              </a:pPr>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3" name="1 Marcador de fecha"/>
          <p:cNvSpPr>
            <a:spLocks noGrp="1"/>
          </p:cNvSpPr>
          <p:nvPr>
            <p:ph type="dt" sz="half" idx="10"/>
          </p:nvPr>
        </p:nvSpPr>
        <p:spPr/>
        <p:txBody>
          <a:bodyPr/>
          <a:lstStyle>
            <a:lvl1pPr>
              <a:defRPr/>
            </a:lvl1pPr>
            <a:extLst/>
          </a:lstStyle>
          <a:p>
            <a:pPr>
              <a:defRPr/>
            </a:pPr>
            <a:fld id="{5139773B-27C3-4B2A-93C8-314632D5F829}" type="datetimeFigureOut">
              <a:rPr lang="es-ES"/>
              <a:pPr>
                <a:defRPr/>
              </a:pPr>
              <a:t>22/09/2014</a:t>
            </a:fld>
            <a:endParaRPr lang="es-ES" dirty="0"/>
          </a:p>
        </p:txBody>
      </p:sp>
      <p:sp>
        <p:nvSpPr>
          <p:cNvPr id="4" name="2 Marcador de pie de página"/>
          <p:cNvSpPr>
            <a:spLocks noGrp="1"/>
          </p:cNvSpPr>
          <p:nvPr>
            <p:ph type="ftr" sz="quarter" idx="11"/>
          </p:nvPr>
        </p:nvSpPr>
        <p:spPr/>
        <p:txBody>
          <a:bodyPr/>
          <a:lstStyle>
            <a:lvl1pPr>
              <a:defRPr/>
            </a:lvl1pPr>
            <a:extLst/>
          </a:lstStyle>
          <a:p>
            <a:pPr>
              <a:defRPr/>
            </a:pPr>
            <a:endParaRPr lang="es-ES"/>
          </a:p>
        </p:txBody>
      </p:sp>
      <p:sp>
        <p:nvSpPr>
          <p:cNvPr id="5" name="3 Marcador de número de diapositiva"/>
          <p:cNvSpPr>
            <a:spLocks noGrp="1"/>
          </p:cNvSpPr>
          <p:nvPr>
            <p:ph type="sldNum" sz="quarter" idx="12"/>
          </p:nvPr>
        </p:nvSpPr>
        <p:spPr/>
        <p:txBody>
          <a:bodyPr/>
          <a:lstStyle>
            <a:lvl1pPr>
              <a:defRPr/>
            </a:lvl1pPr>
            <a:extLst/>
          </a:lstStyle>
          <a:p>
            <a:pPr>
              <a:defRPr/>
            </a:pPr>
            <a:fld id="{914D4FEB-5F0C-47B6-B971-1C3BB02EFF20}" type="slidenum">
              <a:rPr lang="es-ES"/>
              <a:pPr>
                <a:defRPr/>
              </a:pPr>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38784" y="533400"/>
            <a:ext cx="2971800" cy="914400"/>
          </a:xfrm>
        </p:spPr>
        <p:txBody>
          <a:bodyPr/>
          <a:lstStyle>
            <a:lvl1pPr algn="l">
              <a:buNone/>
              <a:defRPr sz="2200" b="1">
                <a:solidFill>
                  <a:schemeClr val="accent1"/>
                </a:solidFill>
              </a:defRPr>
            </a:lvl1pPr>
            <a:extLst/>
          </a:lstStyle>
          <a:p>
            <a:r>
              <a:rPr lang="es-ES" smtClean="0"/>
              <a:t>Haga clic para modificar el estilo de título del patrón</a:t>
            </a:r>
            <a:endParaRPr lang="en-US"/>
          </a:p>
        </p:txBody>
      </p:sp>
      <p:sp>
        <p:nvSpPr>
          <p:cNvPr id="3" name="2 Marcador de texto"/>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24 Marcador de fecha"/>
          <p:cNvSpPr>
            <a:spLocks noGrp="1"/>
          </p:cNvSpPr>
          <p:nvPr>
            <p:ph type="dt" sz="half" idx="10"/>
          </p:nvPr>
        </p:nvSpPr>
        <p:spPr/>
        <p:txBody>
          <a:bodyPr/>
          <a:lstStyle>
            <a:lvl1pPr>
              <a:defRPr/>
            </a:lvl1pPr>
          </a:lstStyle>
          <a:p>
            <a:pPr>
              <a:defRPr/>
            </a:pPr>
            <a:fld id="{D0D2AD84-AD8B-4598-B9B9-02CCDA541AA7}" type="datetimeFigureOut">
              <a:rPr lang="es-ES"/>
              <a:pPr>
                <a:defRPr/>
              </a:pPr>
              <a:t>22/09/2014</a:t>
            </a:fld>
            <a:endParaRPr lang="es-ES" dirty="0"/>
          </a:p>
        </p:txBody>
      </p:sp>
      <p:sp>
        <p:nvSpPr>
          <p:cNvPr id="6" name="17 Marcador de pie de página"/>
          <p:cNvSpPr>
            <a:spLocks noGrp="1"/>
          </p:cNvSpPr>
          <p:nvPr>
            <p:ph type="ftr" sz="quarter" idx="11"/>
          </p:nvPr>
        </p:nvSpPr>
        <p:spPr/>
        <p:txBody>
          <a:bodyPr/>
          <a:lstStyle>
            <a:lvl1pPr>
              <a:defRPr/>
            </a:lvl1pPr>
          </a:lstStyle>
          <a:p>
            <a:pPr>
              <a:defRPr/>
            </a:pPr>
            <a:endParaRPr lang="es-ES"/>
          </a:p>
        </p:txBody>
      </p:sp>
      <p:sp>
        <p:nvSpPr>
          <p:cNvPr id="7" name="4 Marcador de número de diapositiva"/>
          <p:cNvSpPr>
            <a:spLocks noGrp="1"/>
          </p:cNvSpPr>
          <p:nvPr>
            <p:ph type="sldNum" sz="quarter" idx="12"/>
          </p:nvPr>
        </p:nvSpPr>
        <p:spPr/>
        <p:txBody>
          <a:bodyPr/>
          <a:lstStyle>
            <a:lvl1pPr>
              <a:defRPr/>
            </a:lvl1pPr>
          </a:lstStyle>
          <a:p>
            <a:pPr>
              <a:defRPr/>
            </a:pPr>
            <a:fld id="{D436A46F-2782-4485-A84D-320E5BCF09C3}" type="slidenum">
              <a:rPr lang="es-ES"/>
              <a:pPr>
                <a:defRPr/>
              </a:pPr>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5" name="4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6" name="5 Redondear rectángulo de esquina sencilla"/>
          <p:cNvSpPr/>
          <p:nvPr/>
        </p:nvSpPr>
        <p:spPr>
          <a:xfrm>
            <a:off x="6400800" y="433388"/>
            <a:ext cx="2324100"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1 Título"/>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lang="es-ES" smtClean="0"/>
              <a:t>Haga clic para modificar el estilo de título del patrón</a:t>
            </a:r>
            <a:endParaRPr lang="en-US"/>
          </a:p>
        </p:txBody>
      </p:sp>
      <p:sp>
        <p:nvSpPr>
          <p:cNvPr id="4" name="3 Marcador de texto"/>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3" name="2 Marcador de posición de imagen"/>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extLst/>
          </a:lstStyle>
          <a:p>
            <a:pPr lvl="0"/>
            <a:r>
              <a:rPr lang="es-ES" noProof="0" dirty="0" smtClean="0"/>
              <a:t>Haga clic en el icono para agregar una imagen</a:t>
            </a:r>
            <a:endParaRPr lang="en-US" noProof="0" dirty="0"/>
          </a:p>
        </p:txBody>
      </p:sp>
      <p:sp>
        <p:nvSpPr>
          <p:cNvPr id="7" name="4 Marcador de fecha"/>
          <p:cNvSpPr>
            <a:spLocks noGrp="1"/>
          </p:cNvSpPr>
          <p:nvPr>
            <p:ph type="dt" sz="half" idx="10"/>
          </p:nvPr>
        </p:nvSpPr>
        <p:spPr/>
        <p:txBody>
          <a:bodyPr/>
          <a:lstStyle>
            <a:lvl1pPr>
              <a:defRPr/>
            </a:lvl1pPr>
            <a:extLst/>
          </a:lstStyle>
          <a:p>
            <a:pPr>
              <a:defRPr/>
            </a:pPr>
            <a:fld id="{B3CBEC14-3555-4256-8784-3B32D14208ED}" type="datetimeFigureOut">
              <a:rPr lang="es-ES"/>
              <a:pPr>
                <a:defRPr/>
              </a:pPr>
              <a:t>22/09/2014</a:t>
            </a:fld>
            <a:endParaRPr lang="es-ES" dirty="0"/>
          </a:p>
        </p:txBody>
      </p:sp>
      <p:sp>
        <p:nvSpPr>
          <p:cNvPr id="8" name="5 Marcador de pie de página"/>
          <p:cNvSpPr>
            <a:spLocks noGrp="1"/>
          </p:cNvSpPr>
          <p:nvPr>
            <p:ph type="ftr" sz="quarter" idx="11"/>
          </p:nvPr>
        </p:nvSpPr>
        <p:spPr/>
        <p:txBody>
          <a:bodyPr/>
          <a:lstStyle>
            <a:lvl1pPr>
              <a:defRPr/>
            </a:lvl1pPr>
            <a:extLst/>
          </a:lstStyle>
          <a:p>
            <a:pPr>
              <a:defRPr/>
            </a:pPr>
            <a:endParaRPr lang="es-ES"/>
          </a:p>
        </p:txBody>
      </p:sp>
      <p:sp>
        <p:nvSpPr>
          <p:cNvPr id="9" name="6 Marcador de número de diapositiva"/>
          <p:cNvSpPr>
            <a:spLocks noGrp="1"/>
          </p:cNvSpPr>
          <p:nvPr>
            <p:ph type="sldNum" sz="quarter" idx="12"/>
          </p:nvPr>
        </p:nvSpPr>
        <p:spPr/>
        <p:txBody>
          <a:bodyPr/>
          <a:lstStyle>
            <a:lvl1pPr>
              <a:defRPr/>
            </a:lvl1pPr>
            <a:extLst/>
          </a:lstStyle>
          <a:p>
            <a:pPr>
              <a:defRPr/>
            </a:pPr>
            <a:fld id="{89CDD69B-BB3D-4C8E-92EC-10A4D8DDA477}" type="slidenum">
              <a:rPr lang="es-ES"/>
              <a:pPr>
                <a:defRPr/>
              </a:pPr>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502920" y="530352"/>
            <a:ext cx="8183880" cy="4187952"/>
          </a:xfrm>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24 Marcador de fecha"/>
          <p:cNvSpPr>
            <a:spLocks noGrp="1"/>
          </p:cNvSpPr>
          <p:nvPr>
            <p:ph type="dt" sz="half" idx="10"/>
          </p:nvPr>
        </p:nvSpPr>
        <p:spPr/>
        <p:txBody>
          <a:bodyPr/>
          <a:lstStyle>
            <a:lvl1pPr>
              <a:defRPr/>
            </a:lvl1pPr>
          </a:lstStyle>
          <a:p>
            <a:pPr>
              <a:defRPr/>
            </a:pPr>
            <a:fld id="{0578CF27-0B65-402F-AA27-7ACA1D78D417}" type="datetimeFigureOut">
              <a:rPr lang="es-ES"/>
              <a:pPr>
                <a:defRPr/>
              </a:pPr>
              <a:t>22/09/2014</a:t>
            </a:fld>
            <a:endParaRPr lang="es-ES" dirty="0"/>
          </a:p>
        </p:txBody>
      </p:sp>
      <p:sp>
        <p:nvSpPr>
          <p:cNvPr id="5" name="17 Marcador de pie de página"/>
          <p:cNvSpPr>
            <a:spLocks noGrp="1"/>
          </p:cNvSpPr>
          <p:nvPr>
            <p:ph type="ftr" sz="quarter" idx="11"/>
          </p:nvPr>
        </p:nvSpPr>
        <p:spPr/>
        <p:txBody>
          <a:bodyPr/>
          <a:lstStyle>
            <a:lvl1pPr>
              <a:defRPr/>
            </a:lvl1pPr>
          </a:lstStyle>
          <a:p>
            <a:pPr>
              <a:defRPr/>
            </a:pPr>
            <a:endParaRPr lang="es-ES"/>
          </a:p>
        </p:txBody>
      </p:sp>
      <p:sp>
        <p:nvSpPr>
          <p:cNvPr id="6" name="4 Marcador de número de diapositiva"/>
          <p:cNvSpPr>
            <a:spLocks noGrp="1"/>
          </p:cNvSpPr>
          <p:nvPr>
            <p:ph type="sldNum" sz="quarter" idx="12"/>
          </p:nvPr>
        </p:nvSpPr>
        <p:spPr/>
        <p:txBody>
          <a:bodyPr/>
          <a:lstStyle>
            <a:lvl1pPr>
              <a:defRPr/>
            </a:lvl1pPr>
          </a:lstStyle>
          <a:p>
            <a:pPr>
              <a:defRPr/>
            </a:pPr>
            <a:fld id="{4F2ADB61-50E1-4575-ADC2-55289AB721A6}" type="slidenum">
              <a:rPr lang="es-ES"/>
              <a:pPr>
                <a:defRPr/>
              </a:pPr>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533404"/>
            <a:ext cx="1981200" cy="5257799"/>
          </a:xfrm>
        </p:spPr>
        <p:txBody>
          <a:bodyPr vert="eaVert"/>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533400" y="533402"/>
            <a:ext cx="5943600" cy="5257801"/>
          </a:xfrm>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24 Marcador de fecha"/>
          <p:cNvSpPr>
            <a:spLocks noGrp="1"/>
          </p:cNvSpPr>
          <p:nvPr>
            <p:ph type="dt" sz="half" idx="10"/>
          </p:nvPr>
        </p:nvSpPr>
        <p:spPr/>
        <p:txBody>
          <a:bodyPr/>
          <a:lstStyle>
            <a:lvl1pPr>
              <a:defRPr/>
            </a:lvl1pPr>
          </a:lstStyle>
          <a:p>
            <a:pPr>
              <a:defRPr/>
            </a:pPr>
            <a:fld id="{067310D6-FB5D-4756-B89A-CF6F5566CABF}" type="datetimeFigureOut">
              <a:rPr lang="es-ES"/>
              <a:pPr>
                <a:defRPr/>
              </a:pPr>
              <a:t>22/09/2014</a:t>
            </a:fld>
            <a:endParaRPr lang="es-ES" dirty="0"/>
          </a:p>
        </p:txBody>
      </p:sp>
      <p:sp>
        <p:nvSpPr>
          <p:cNvPr id="5" name="17 Marcador de pie de página"/>
          <p:cNvSpPr>
            <a:spLocks noGrp="1"/>
          </p:cNvSpPr>
          <p:nvPr>
            <p:ph type="ftr" sz="quarter" idx="11"/>
          </p:nvPr>
        </p:nvSpPr>
        <p:spPr/>
        <p:txBody>
          <a:bodyPr/>
          <a:lstStyle>
            <a:lvl1pPr>
              <a:defRPr/>
            </a:lvl1pPr>
          </a:lstStyle>
          <a:p>
            <a:pPr>
              <a:defRPr/>
            </a:pPr>
            <a:endParaRPr lang="es-ES"/>
          </a:p>
        </p:txBody>
      </p:sp>
      <p:sp>
        <p:nvSpPr>
          <p:cNvPr id="6" name="4 Marcador de número de diapositiva"/>
          <p:cNvSpPr>
            <a:spLocks noGrp="1"/>
          </p:cNvSpPr>
          <p:nvPr>
            <p:ph type="sldNum" sz="quarter" idx="12"/>
          </p:nvPr>
        </p:nvSpPr>
        <p:spPr/>
        <p:txBody>
          <a:bodyPr/>
          <a:lstStyle>
            <a:lvl1pPr>
              <a:defRPr/>
            </a:lvl1pPr>
          </a:lstStyle>
          <a:p>
            <a:pPr>
              <a:defRPr/>
            </a:pPr>
            <a:fld id="{EB2AA09B-2766-4B31-A3C3-58B38F6D19D2}" type="slidenum">
              <a:rPr lang="es-ES"/>
              <a:pPr>
                <a:defRPr/>
              </a:pPr>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7" name="6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3" name="12 Marcador de título"/>
          <p:cNvSpPr>
            <a:spLocks noGrp="1"/>
          </p:cNvSpPr>
          <p:nvPr>
            <p:ph type="title"/>
          </p:nvPr>
        </p:nvSpPr>
        <p:spPr>
          <a:xfrm>
            <a:off x="503238" y="4986338"/>
            <a:ext cx="8183562" cy="1050925"/>
          </a:xfrm>
          <a:prstGeom prst="rect">
            <a:avLst/>
          </a:prstGeom>
        </p:spPr>
        <p:txBody>
          <a:bodyPr vert="horz" anchor="b">
            <a:normAutofit/>
          </a:bodyPr>
          <a:lstStyle>
            <a:extLst/>
          </a:lstStyle>
          <a:p>
            <a:r>
              <a:rPr lang="es-ES" smtClean="0"/>
              <a:t>Haga clic para modificar el estilo de título del patrón</a:t>
            </a:r>
            <a:endParaRPr lang="en-US"/>
          </a:p>
        </p:txBody>
      </p:sp>
      <p:sp>
        <p:nvSpPr>
          <p:cNvPr id="1031" name="3 Marcador de texto"/>
          <p:cNvSpPr>
            <a:spLocks noGrp="1"/>
          </p:cNvSpPr>
          <p:nvPr>
            <p:ph type="body" idx="1"/>
          </p:nvPr>
        </p:nvSpPr>
        <p:spPr bwMode="auto">
          <a:xfrm>
            <a:off x="503238" y="530225"/>
            <a:ext cx="8183562" cy="4187825"/>
          </a:xfrm>
          <a:prstGeom prst="rect">
            <a:avLst/>
          </a:prstGeom>
          <a:noFill/>
          <a:ln w="9525">
            <a:noFill/>
            <a:miter lim="800000"/>
            <a:headEnd/>
            <a:tailEnd/>
          </a:ln>
        </p:spPr>
        <p:txBody>
          <a:bodyPr vert="horz" wrap="square" lIns="182880" tIns="9144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25" name="24 Marcador de fecha"/>
          <p:cNvSpPr>
            <a:spLocks noGrp="1"/>
          </p:cNvSpPr>
          <p:nvPr>
            <p:ph type="dt" sz="half" idx="2"/>
          </p:nvPr>
        </p:nvSpPr>
        <p:spPr>
          <a:xfrm>
            <a:off x="3776663" y="6111875"/>
            <a:ext cx="2286000" cy="365125"/>
          </a:xfrm>
          <a:prstGeom prst="rect">
            <a:avLst/>
          </a:prstGeom>
        </p:spPr>
        <p:txBody>
          <a:bodyPr vert="horz" anchor="b"/>
          <a:lstStyle>
            <a:lvl1pPr algn="r" eaLnBrk="1" fontAlgn="auto" latinLnBrk="0" hangingPunct="1">
              <a:spcBef>
                <a:spcPts val="0"/>
              </a:spcBef>
              <a:spcAft>
                <a:spcPts val="0"/>
              </a:spcAft>
              <a:defRPr kumimoji="0" sz="1000">
                <a:solidFill>
                  <a:schemeClr val="bg2">
                    <a:shade val="50000"/>
                  </a:schemeClr>
                </a:solidFill>
                <a:latin typeface="+mn-lt"/>
              </a:defRPr>
            </a:lvl1pPr>
            <a:extLst/>
          </a:lstStyle>
          <a:p>
            <a:pPr>
              <a:defRPr/>
            </a:pPr>
            <a:fld id="{E60A7E24-DF6C-4938-860C-EB9386233ED6}" type="datetimeFigureOut">
              <a:rPr lang="es-ES"/>
              <a:pPr>
                <a:defRPr/>
              </a:pPr>
              <a:t>22/09/2014</a:t>
            </a:fld>
            <a:endParaRPr lang="es-ES" dirty="0"/>
          </a:p>
        </p:txBody>
      </p:sp>
      <p:sp>
        <p:nvSpPr>
          <p:cNvPr id="18" name="17 Marcador de pie de página"/>
          <p:cNvSpPr>
            <a:spLocks noGrp="1"/>
          </p:cNvSpPr>
          <p:nvPr>
            <p:ph type="ftr" sz="quarter" idx="3"/>
          </p:nvPr>
        </p:nvSpPr>
        <p:spPr>
          <a:xfrm>
            <a:off x="6062663" y="6111875"/>
            <a:ext cx="2286000" cy="365125"/>
          </a:xfrm>
          <a:prstGeom prst="rect">
            <a:avLst/>
          </a:prstGeom>
        </p:spPr>
        <p:txBody>
          <a:bodyPr vert="horz" anchor="b"/>
          <a:lstStyle>
            <a:lvl1pPr algn="l" eaLnBrk="1" fontAlgn="auto" latinLnBrk="0" hangingPunct="1">
              <a:spcBef>
                <a:spcPts val="0"/>
              </a:spcBef>
              <a:spcAft>
                <a:spcPts val="0"/>
              </a:spcAft>
              <a:defRPr kumimoji="0" sz="1000">
                <a:solidFill>
                  <a:schemeClr val="bg2">
                    <a:shade val="50000"/>
                  </a:schemeClr>
                </a:solidFill>
                <a:latin typeface="+mn-lt"/>
              </a:defRPr>
            </a:lvl1pPr>
            <a:extLst/>
          </a:lstStyle>
          <a:p>
            <a:pPr>
              <a:defRPr/>
            </a:pPr>
            <a:endParaRPr lang="es-ES"/>
          </a:p>
        </p:txBody>
      </p:sp>
      <p:sp>
        <p:nvSpPr>
          <p:cNvPr id="5" name="4 Marcador de número de diapositiva"/>
          <p:cNvSpPr>
            <a:spLocks noGrp="1"/>
          </p:cNvSpPr>
          <p:nvPr>
            <p:ph type="sldNum" sz="quarter" idx="4"/>
          </p:nvPr>
        </p:nvSpPr>
        <p:spPr>
          <a:xfrm>
            <a:off x="8348663" y="6111875"/>
            <a:ext cx="457200" cy="365125"/>
          </a:xfrm>
          <a:prstGeom prst="rect">
            <a:avLst/>
          </a:prstGeom>
        </p:spPr>
        <p:txBody>
          <a:bodyPr vert="horz" anchor="b"/>
          <a:lstStyle>
            <a:lvl1pPr algn="r" eaLnBrk="1" fontAlgn="auto" latinLnBrk="0" hangingPunct="1">
              <a:spcBef>
                <a:spcPts val="0"/>
              </a:spcBef>
              <a:spcAft>
                <a:spcPts val="0"/>
              </a:spcAft>
              <a:defRPr kumimoji="0" sz="1000">
                <a:solidFill>
                  <a:schemeClr val="bg2">
                    <a:shade val="50000"/>
                  </a:schemeClr>
                </a:solidFill>
                <a:latin typeface="+mn-lt"/>
              </a:defRPr>
            </a:lvl1pPr>
            <a:extLst/>
          </a:lstStyle>
          <a:p>
            <a:pPr>
              <a:defRPr/>
            </a:pPr>
            <a:fld id="{27878FD2-28F1-4704-9CE5-FF6AF3120330}" type="slidenum">
              <a:rPr lang="es-ES"/>
              <a:pPr>
                <a:defRPr/>
              </a:pPr>
              <a:t>‹Nº›</a:t>
            </a:fld>
            <a:endParaRPr lang="es-ES" dirty="0"/>
          </a:p>
        </p:txBody>
      </p:sp>
    </p:spTree>
  </p:cSld>
  <p:clrMap bg1="lt1" tx1="dk1" bg2="lt2" tx2="dk2" accent1="accent1" accent2="accent2" accent3="accent3" accent4="accent4" accent5="accent5" accent6="accent6" hlink="hlink" folHlink="folHlink"/>
  <p:sldLayoutIdLst>
    <p:sldLayoutId id="2147483728" r:id="rId1"/>
    <p:sldLayoutId id="2147483721" r:id="rId2"/>
    <p:sldLayoutId id="2147483729" r:id="rId3"/>
    <p:sldLayoutId id="2147483722" r:id="rId4"/>
    <p:sldLayoutId id="2147483723" r:id="rId5"/>
    <p:sldLayoutId id="2147483724" r:id="rId6"/>
    <p:sldLayoutId id="2147483730" r:id="rId7"/>
    <p:sldLayoutId id="2147483725" r:id="rId8"/>
    <p:sldLayoutId id="2147483731" r:id="rId9"/>
    <p:sldLayoutId id="2147483726" r:id="rId10"/>
    <p:sldLayoutId id="2147483727" r:id="rId11"/>
  </p:sldLayoutIdLst>
  <p:txStyles>
    <p:titleStyle>
      <a:lvl1pPr algn="l" rtl="0" eaLnBrk="0" fontAlgn="base" hangingPunct="0">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mj-ea"/>
          <a:cs typeface="+mj-cs"/>
        </a:defRPr>
      </a:lvl1pPr>
      <a:lvl2pPr algn="l" rtl="0" eaLnBrk="0" fontAlgn="base" hangingPunct="0">
        <a:spcBef>
          <a:spcPct val="0"/>
        </a:spcBef>
        <a:spcAft>
          <a:spcPct val="0"/>
        </a:spcAft>
        <a:defRPr sz="3600" b="1">
          <a:solidFill>
            <a:srgbClr val="FF8D3E"/>
          </a:solidFill>
          <a:latin typeface="Verdana" pitchFamily="34" charset="0"/>
        </a:defRPr>
      </a:lvl2pPr>
      <a:lvl3pPr algn="l" rtl="0" eaLnBrk="0" fontAlgn="base" hangingPunct="0">
        <a:spcBef>
          <a:spcPct val="0"/>
        </a:spcBef>
        <a:spcAft>
          <a:spcPct val="0"/>
        </a:spcAft>
        <a:defRPr sz="3600" b="1">
          <a:solidFill>
            <a:srgbClr val="FF8D3E"/>
          </a:solidFill>
          <a:latin typeface="Verdana" pitchFamily="34" charset="0"/>
        </a:defRPr>
      </a:lvl3pPr>
      <a:lvl4pPr algn="l" rtl="0" eaLnBrk="0" fontAlgn="base" hangingPunct="0">
        <a:spcBef>
          <a:spcPct val="0"/>
        </a:spcBef>
        <a:spcAft>
          <a:spcPct val="0"/>
        </a:spcAft>
        <a:defRPr sz="3600" b="1">
          <a:solidFill>
            <a:srgbClr val="FF8D3E"/>
          </a:solidFill>
          <a:latin typeface="Verdana" pitchFamily="34" charset="0"/>
        </a:defRPr>
      </a:lvl4pPr>
      <a:lvl5pPr algn="l" rtl="0" eaLnBrk="0" fontAlgn="base" hangingPunct="0">
        <a:spcBef>
          <a:spcPct val="0"/>
        </a:spcBef>
        <a:spcAft>
          <a:spcPct val="0"/>
        </a:spcAft>
        <a:defRPr sz="3600" b="1">
          <a:solidFill>
            <a:srgbClr val="FF8D3E"/>
          </a:solidFill>
          <a:latin typeface="Verdana" pitchFamily="34" charset="0"/>
        </a:defRPr>
      </a:lvl5pPr>
      <a:lvl6pPr marL="457200" algn="l" rtl="0" fontAlgn="base">
        <a:spcBef>
          <a:spcPct val="0"/>
        </a:spcBef>
        <a:spcAft>
          <a:spcPct val="0"/>
        </a:spcAft>
        <a:defRPr sz="3600" b="1">
          <a:solidFill>
            <a:srgbClr val="FF8D3E"/>
          </a:solidFill>
          <a:latin typeface="Verdana" pitchFamily="34" charset="0"/>
        </a:defRPr>
      </a:lvl6pPr>
      <a:lvl7pPr marL="914400" algn="l" rtl="0" fontAlgn="base">
        <a:spcBef>
          <a:spcPct val="0"/>
        </a:spcBef>
        <a:spcAft>
          <a:spcPct val="0"/>
        </a:spcAft>
        <a:defRPr sz="3600" b="1">
          <a:solidFill>
            <a:srgbClr val="FF8D3E"/>
          </a:solidFill>
          <a:latin typeface="Verdana" pitchFamily="34" charset="0"/>
        </a:defRPr>
      </a:lvl7pPr>
      <a:lvl8pPr marL="1371600" algn="l" rtl="0" fontAlgn="base">
        <a:spcBef>
          <a:spcPct val="0"/>
        </a:spcBef>
        <a:spcAft>
          <a:spcPct val="0"/>
        </a:spcAft>
        <a:defRPr sz="3600" b="1">
          <a:solidFill>
            <a:srgbClr val="FF8D3E"/>
          </a:solidFill>
          <a:latin typeface="Verdana" pitchFamily="34" charset="0"/>
        </a:defRPr>
      </a:lvl8pPr>
      <a:lvl9pPr marL="1828800" algn="l" rtl="0" fontAlgn="base">
        <a:spcBef>
          <a:spcPct val="0"/>
        </a:spcBef>
        <a:spcAft>
          <a:spcPct val="0"/>
        </a:spcAft>
        <a:defRPr sz="3600" b="1">
          <a:solidFill>
            <a:srgbClr val="FF8D3E"/>
          </a:solidFill>
          <a:latin typeface="Verdana" pitchFamily="34" charset="0"/>
        </a:defRPr>
      </a:lvl9pPr>
      <a:extLst/>
    </p:titleStyle>
    <p:bodyStyle>
      <a:lvl1pPr marL="265113" indent="-265113" algn="l" rtl="0" eaLnBrk="0" fontAlgn="base" hangingPunct="0">
        <a:spcBef>
          <a:spcPts val="250"/>
        </a:spcBef>
        <a:spcAft>
          <a:spcPct val="0"/>
        </a:spcAft>
        <a:buClr>
          <a:schemeClr val="accent1"/>
        </a:buClr>
        <a:buSzPct val="80000"/>
        <a:buFont typeface="Wingdings 2" pitchFamily="18" charset="2"/>
        <a:buChar char=""/>
        <a:defRPr sz="2800" kern="1200">
          <a:solidFill>
            <a:schemeClr val="tx1"/>
          </a:solidFill>
          <a:latin typeface="+mn-lt"/>
          <a:ea typeface="+mn-ea"/>
          <a:cs typeface="+mn-cs"/>
        </a:defRPr>
      </a:lvl1pPr>
      <a:lvl2pPr marL="547688" indent="-200025" algn="l" rtl="0" eaLnBrk="0" fontAlgn="base" hangingPunct="0">
        <a:spcBef>
          <a:spcPts val="250"/>
        </a:spcBef>
        <a:spcAft>
          <a:spcPct val="0"/>
        </a:spcAft>
        <a:buClr>
          <a:schemeClr val="accent1"/>
        </a:buClr>
        <a:buSzPct val="100000"/>
        <a:buFont typeface="Verdana" pitchFamily="34" charset="0"/>
        <a:buChar char="◦"/>
        <a:defRPr sz="2400" kern="1200">
          <a:solidFill>
            <a:schemeClr val="tx1"/>
          </a:solidFill>
          <a:latin typeface="+mn-lt"/>
          <a:ea typeface="+mn-ea"/>
          <a:cs typeface="+mn-cs"/>
        </a:defRPr>
      </a:lvl2pPr>
      <a:lvl3pPr marL="785813" indent="-182563" algn="l" rtl="0" eaLnBrk="0" fontAlgn="base" hangingPunct="0">
        <a:spcBef>
          <a:spcPts val="250"/>
        </a:spcBef>
        <a:spcAft>
          <a:spcPct val="0"/>
        </a:spcAft>
        <a:buClr>
          <a:srgbClr val="ED3742"/>
        </a:buClr>
        <a:buSzPct val="100000"/>
        <a:buFont typeface="Wingdings 2" pitchFamily="18" charset="2"/>
        <a:buChar char=""/>
        <a:defRPr sz="2200" kern="1200">
          <a:solidFill>
            <a:schemeClr val="tx1"/>
          </a:solidFill>
          <a:latin typeface="+mn-lt"/>
          <a:ea typeface="+mn-ea"/>
          <a:cs typeface="+mn-cs"/>
        </a:defRPr>
      </a:lvl3pPr>
      <a:lvl4pPr marL="1023938" indent="-182563" algn="l" rtl="0" eaLnBrk="0" fontAlgn="base" hangingPunct="0">
        <a:spcBef>
          <a:spcPts val="225"/>
        </a:spcBef>
        <a:spcAft>
          <a:spcPct val="0"/>
        </a:spcAft>
        <a:buClr>
          <a:srgbClr val="ED3742"/>
        </a:buClr>
        <a:buSzPct val="112000"/>
        <a:buFont typeface="Verdana" pitchFamily="34" charset="0"/>
        <a:buChar char="◦"/>
        <a:defRPr sz="1900" kern="1200">
          <a:solidFill>
            <a:schemeClr val="tx1"/>
          </a:solidFill>
          <a:latin typeface="+mn-lt"/>
          <a:ea typeface="+mn-ea"/>
          <a:cs typeface="+mn-cs"/>
        </a:defRPr>
      </a:lvl4pPr>
      <a:lvl5pPr marL="1279525" indent="-182563" algn="l" rtl="0" eaLnBrk="0" fontAlgn="base" hangingPunct="0">
        <a:spcBef>
          <a:spcPts val="250"/>
        </a:spcBef>
        <a:spcAft>
          <a:spcPct val="0"/>
        </a:spcAft>
        <a:buClr>
          <a:srgbClr val="4A85BF"/>
        </a:buClr>
        <a:buSzPct val="100000"/>
        <a:buFont typeface="Wingdings 2" pitchFamily="18" charset="2"/>
        <a:buChar char=""/>
        <a:defRPr sz="20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www.vmapas.com/America/Mexico/Mapa_Temperaturas_Mexico.gif/maps-es.html?map_viewMap=1"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visitingmexico.com.mx/mapas-mexico/images/mapa_mexico_lluvias.gif"/>
          <p:cNvPicPr>
            <a:picLocks noChangeAspect="1" noChangeArrowheads="1"/>
          </p:cNvPicPr>
          <p:nvPr/>
        </p:nvPicPr>
        <p:blipFill>
          <a:blip r:embed="rId2"/>
          <a:srcRect l="4701" t="3409" r="7153" b="11363"/>
          <a:stretch>
            <a:fillRect/>
          </a:stretch>
        </p:blipFill>
        <p:spPr bwMode="auto">
          <a:xfrm>
            <a:off x="357188" y="357188"/>
            <a:ext cx="8466137" cy="6143625"/>
          </a:xfrm>
          <a:prstGeom prst="rect">
            <a:avLst/>
          </a:prstGeom>
          <a:noFill/>
          <a:ln w="9525">
            <a:noFill/>
            <a:miter lim="800000"/>
            <a:headEnd/>
            <a:tailEnd/>
          </a:ln>
        </p:spPr>
      </p:pic>
      <p:sp>
        <p:nvSpPr>
          <p:cNvPr id="4" name="3 CuadroTexto"/>
          <p:cNvSpPr txBox="1"/>
          <p:nvPr/>
        </p:nvSpPr>
        <p:spPr>
          <a:xfrm>
            <a:off x="1285875" y="2500313"/>
            <a:ext cx="6500813" cy="1938337"/>
          </a:xfrm>
          <a:prstGeom prst="rect">
            <a:avLst/>
          </a:prstGeom>
          <a:noFill/>
        </p:spPr>
        <p:txBody>
          <a:bodyPr>
            <a:spAutoFit/>
          </a:bodyPr>
          <a:lstStyle/>
          <a:p>
            <a:pPr algn="ctr" fontAlgn="auto">
              <a:spcBef>
                <a:spcPts val="0"/>
              </a:spcBef>
              <a:spcAft>
                <a:spcPts val="0"/>
              </a:spcAft>
              <a:defRPr/>
            </a:pPr>
            <a:r>
              <a:rPr lang="es-MX" sz="6000" b="1" dirty="0">
                <a:effectLst>
                  <a:outerShdw blurRad="38100" dist="38100" dir="2700000" algn="tl">
                    <a:srgbClr val="000000">
                      <a:alpha val="43137"/>
                    </a:srgbClr>
                  </a:outerShdw>
                </a:effectLst>
                <a:latin typeface="Arial Rounded MT Bold" pitchFamily="34" charset="0"/>
              </a:rPr>
              <a:t>INTRODUCCIÓN A LOS MAPAS</a:t>
            </a:r>
            <a:endParaRPr lang="es-ES" sz="6000" b="1" dirty="0">
              <a:effectLst>
                <a:outerShdw blurRad="38100" dist="38100" dir="2700000" algn="tl">
                  <a:srgbClr val="000000">
                    <a:alpha val="43137"/>
                  </a:srgbClr>
                </a:outerShdw>
              </a:effectLst>
              <a:latin typeface="Arial Rounded MT Bold"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es.bibliocad.com/biblioteca/simbolos/nortes/thumb/6136-simbolo-norte.jpg"/>
          <p:cNvPicPr>
            <a:picLocks noChangeAspect="1" noChangeArrowheads="1"/>
          </p:cNvPicPr>
          <p:nvPr/>
        </p:nvPicPr>
        <p:blipFill>
          <a:blip r:embed="rId2"/>
          <a:srcRect/>
          <a:stretch>
            <a:fillRect/>
          </a:stretch>
        </p:blipFill>
        <p:spPr bwMode="auto">
          <a:xfrm>
            <a:off x="714375" y="785813"/>
            <a:ext cx="1181100" cy="1238250"/>
          </a:xfrm>
          <a:prstGeom prst="rect">
            <a:avLst/>
          </a:prstGeom>
          <a:noFill/>
          <a:ln w="9525">
            <a:noFill/>
            <a:miter lim="800000"/>
            <a:headEnd/>
            <a:tailEnd/>
          </a:ln>
        </p:spPr>
      </p:pic>
      <p:sp>
        <p:nvSpPr>
          <p:cNvPr id="3" name="2 CuadroTexto"/>
          <p:cNvSpPr txBox="1"/>
          <p:nvPr/>
        </p:nvSpPr>
        <p:spPr>
          <a:xfrm>
            <a:off x="2286000" y="1285875"/>
            <a:ext cx="6072188" cy="523875"/>
          </a:xfrm>
          <a:prstGeom prst="rect">
            <a:avLst/>
          </a:prstGeom>
          <a:noFill/>
        </p:spPr>
        <p:txBody>
          <a:bodyPr>
            <a:spAutoFit/>
          </a:bodyPr>
          <a:lstStyle/>
          <a:p>
            <a:pPr fontAlgn="auto">
              <a:spcBef>
                <a:spcPts val="0"/>
              </a:spcBef>
              <a:spcAft>
                <a:spcPts val="0"/>
              </a:spcAft>
              <a:defRPr/>
            </a:pPr>
            <a:r>
              <a:rPr lang="es-MX" sz="2800" b="1" dirty="0">
                <a:effectLst>
                  <a:outerShdw blurRad="38100" dist="38100" dir="2700000" algn="tl">
                    <a:srgbClr val="000000">
                      <a:alpha val="43137"/>
                    </a:srgbClr>
                  </a:outerShdw>
                </a:effectLst>
                <a:latin typeface="Arial Rounded MT Bold" pitchFamily="34" charset="0"/>
              </a:rPr>
              <a:t>… Qué es un mapa?</a:t>
            </a:r>
            <a:endParaRPr lang="es-ES" sz="2800" b="1" dirty="0">
              <a:effectLst>
                <a:outerShdw blurRad="38100" dist="38100" dir="2700000" algn="tl">
                  <a:srgbClr val="000000">
                    <a:alpha val="43137"/>
                  </a:srgbClr>
                </a:outerShdw>
              </a:effectLst>
              <a:latin typeface="Arial Rounded MT Bold" pitchFamily="34" charset="0"/>
            </a:endParaRPr>
          </a:p>
        </p:txBody>
      </p:sp>
      <p:sp>
        <p:nvSpPr>
          <p:cNvPr id="7172" name="3 CuadroTexto"/>
          <p:cNvSpPr txBox="1">
            <a:spLocks noChangeArrowheads="1"/>
          </p:cNvSpPr>
          <p:nvPr/>
        </p:nvSpPr>
        <p:spPr bwMode="auto">
          <a:xfrm>
            <a:off x="857250" y="2214563"/>
            <a:ext cx="7786688" cy="3786187"/>
          </a:xfrm>
          <a:prstGeom prst="rect">
            <a:avLst/>
          </a:prstGeom>
          <a:noFill/>
          <a:ln w="9525">
            <a:noFill/>
            <a:miter lim="800000"/>
            <a:headEnd/>
            <a:tailEnd/>
          </a:ln>
        </p:spPr>
        <p:txBody>
          <a:bodyPr>
            <a:spAutoFit/>
          </a:bodyPr>
          <a:lstStyle/>
          <a:p>
            <a:pPr>
              <a:buFont typeface="Arial" charset="0"/>
              <a:buChar char="•"/>
            </a:pPr>
            <a:r>
              <a:rPr lang="es-MX" sz="2400">
                <a:latin typeface="Arial Rounded MT Bold" pitchFamily="34" charset="0"/>
              </a:rPr>
              <a:t> </a:t>
            </a:r>
            <a:r>
              <a:rPr lang="es-ES" sz="2400">
                <a:latin typeface="Arial Rounded MT Bold" pitchFamily="34" charset="0"/>
              </a:rPr>
              <a:t>Un </a:t>
            </a:r>
            <a:r>
              <a:rPr lang="es-ES" sz="2400" b="1">
                <a:latin typeface="Arial Rounded MT Bold" pitchFamily="34" charset="0"/>
              </a:rPr>
              <a:t>mapa</a:t>
            </a:r>
            <a:r>
              <a:rPr lang="es-ES" sz="2400">
                <a:latin typeface="Arial Rounded MT Bold" pitchFamily="34" charset="0"/>
              </a:rPr>
              <a:t> es una representación gráfica y métrica de una porción de territorio generalmente sobre una superficie bidimensional</a:t>
            </a:r>
            <a:endParaRPr lang="es-MX" sz="2400">
              <a:latin typeface="Arial Rounded MT Bold" pitchFamily="34" charset="0"/>
            </a:endParaRPr>
          </a:p>
          <a:p>
            <a:pPr>
              <a:buFont typeface="Arial" charset="0"/>
              <a:buChar char="•"/>
            </a:pPr>
            <a:endParaRPr lang="es-MX" sz="2400">
              <a:latin typeface="Arial Rounded MT Bold" pitchFamily="34" charset="0"/>
            </a:endParaRPr>
          </a:p>
          <a:p>
            <a:pPr>
              <a:buFont typeface="Arial" charset="0"/>
              <a:buChar char="•"/>
            </a:pPr>
            <a:r>
              <a:rPr lang="es-MX" sz="2400">
                <a:latin typeface="Arial Rounded MT Bold" pitchFamily="34" charset="0"/>
              </a:rPr>
              <a:t>  La vista generalizada de un área, usualmente una porción de la superficie terrestre, vista con un tamaño reducido</a:t>
            </a:r>
          </a:p>
          <a:p>
            <a:pPr>
              <a:buFont typeface="Arial" charset="0"/>
              <a:buChar char="•"/>
            </a:pPr>
            <a:endParaRPr lang="es-MX" sz="2400">
              <a:latin typeface="Arial Rounded MT Bold" pitchFamily="34" charset="0"/>
            </a:endParaRPr>
          </a:p>
          <a:p>
            <a:pPr>
              <a:buFont typeface="Arial" charset="0"/>
              <a:buChar char="•"/>
            </a:pPr>
            <a:r>
              <a:rPr lang="es-MX" sz="2400">
                <a:latin typeface="Arial Rounded MT Bold" pitchFamily="34" charset="0"/>
              </a:rPr>
              <a:t>  Representación en dos dimensiones de la distribución espacial de un determinado fenómeno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es.bibliocad.com/biblioteca/simbolos/nortes/thumb/6136-simbolo-norte.jpg"/>
          <p:cNvPicPr>
            <a:picLocks noChangeAspect="1" noChangeArrowheads="1"/>
          </p:cNvPicPr>
          <p:nvPr/>
        </p:nvPicPr>
        <p:blipFill>
          <a:blip r:embed="rId2"/>
          <a:srcRect/>
          <a:stretch>
            <a:fillRect/>
          </a:stretch>
        </p:blipFill>
        <p:spPr bwMode="auto">
          <a:xfrm>
            <a:off x="714375" y="785813"/>
            <a:ext cx="1181100" cy="1238250"/>
          </a:xfrm>
          <a:prstGeom prst="rect">
            <a:avLst/>
          </a:prstGeom>
          <a:noFill/>
          <a:ln w="9525">
            <a:noFill/>
            <a:miter lim="800000"/>
            <a:headEnd/>
            <a:tailEnd/>
          </a:ln>
        </p:spPr>
      </p:pic>
      <p:sp>
        <p:nvSpPr>
          <p:cNvPr id="5" name="4 CuadroTexto"/>
          <p:cNvSpPr txBox="1"/>
          <p:nvPr/>
        </p:nvSpPr>
        <p:spPr>
          <a:xfrm>
            <a:off x="2286000" y="1285875"/>
            <a:ext cx="6072188" cy="523875"/>
          </a:xfrm>
          <a:prstGeom prst="rect">
            <a:avLst/>
          </a:prstGeom>
          <a:noFill/>
        </p:spPr>
        <p:txBody>
          <a:bodyPr>
            <a:spAutoFit/>
          </a:bodyPr>
          <a:lstStyle/>
          <a:p>
            <a:pPr fontAlgn="auto">
              <a:spcBef>
                <a:spcPts val="0"/>
              </a:spcBef>
              <a:spcAft>
                <a:spcPts val="0"/>
              </a:spcAft>
              <a:defRPr/>
            </a:pPr>
            <a:r>
              <a:rPr lang="es-MX" sz="2800" b="1" dirty="0">
                <a:effectLst>
                  <a:outerShdw blurRad="38100" dist="38100" dir="2700000" algn="tl">
                    <a:srgbClr val="000000">
                      <a:alpha val="43137"/>
                    </a:srgbClr>
                  </a:outerShdw>
                </a:effectLst>
                <a:latin typeface="Arial Rounded MT Bold" pitchFamily="34" charset="0"/>
              </a:rPr>
              <a:t>… Para qué hacemos mapas?</a:t>
            </a:r>
            <a:endParaRPr lang="es-ES" sz="2800" b="1" dirty="0">
              <a:effectLst>
                <a:outerShdw blurRad="38100" dist="38100" dir="2700000" algn="tl">
                  <a:srgbClr val="000000">
                    <a:alpha val="43137"/>
                  </a:srgbClr>
                </a:outerShdw>
              </a:effectLst>
              <a:latin typeface="Arial Rounded MT Bold" pitchFamily="34" charset="0"/>
            </a:endParaRPr>
          </a:p>
        </p:txBody>
      </p:sp>
      <p:sp>
        <p:nvSpPr>
          <p:cNvPr id="8196" name="5 CuadroTexto"/>
          <p:cNvSpPr txBox="1">
            <a:spLocks noChangeArrowheads="1"/>
          </p:cNvSpPr>
          <p:nvPr/>
        </p:nvSpPr>
        <p:spPr bwMode="auto">
          <a:xfrm>
            <a:off x="1143000" y="2357438"/>
            <a:ext cx="7358063" cy="3416300"/>
          </a:xfrm>
          <a:prstGeom prst="rect">
            <a:avLst/>
          </a:prstGeom>
          <a:noFill/>
          <a:ln w="9525">
            <a:noFill/>
            <a:miter lim="800000"/>
            <a:headEnd/>
            <a:tailEnd/>
          </a:ln>
        </p:spPr>
        <p:txBody>
          <a:bodyPr>
            <a:spAutoFit/>
          </a:bodyPr>
          <a:lstStyle/>
          <a:p>
            <a:pPr>
              <a:buFont typeface="Arial" charset="0"/>
              <a:buChar char="•"/>
            </a:pPr>
            <a:r>
              <a:rPr lang="es-MX" sz="2400">
                <a:latin typeface="Arial Rounded MT Bold" pitchFamily="34" charset="0"/>
              </a:rPr>
              <a:t>  Para representar un área mayor de lo que podemos ver</a:t>
            </a:r>
          </a:p>
          <a:p>
            <a:pPr>
              <a:buFont typeface="Arial" charset="0"/>
              <a:buChar char="•"/>
            </a:pPr>
            <a:endParaRPr lang="es-MX" sz="2400">
              <a:latin typeface="Arial Rounded MT Bold" pitchFamily="34" charset="0"/>
            </a:endParaRPr>
          </a:p>
          <a:p>
            <a:pPr>
              <a:buFont typeface="Arial" charset="0"/>
              <a:buChar char="•"/>
            </a:pPr>
            <a:r>
              <a:rPr lang="es-MX" sz="2400">
                <a:latin typeface="Arial Rounded MT Bold" pitchFamily="34" charset="0"/>
              </a:rPr>
              <a:t>  Para mostrar un fenómeno o proceso que no podemos ver con nuestros ojos</a:t>
            </a:r>
          </a:p>
          <a:p>
            <a:pPr>
              <a:buFont typeface="Arial" charset="0"/>
              <a:buChar char="•"/>
            </a:pPr>
            <a:endParaRPr lang="es-MX" sz="2400">
              <a:latin typeface="Arial Rounded MT Bold" pitchFamily="34" charset="0"/>
            </a:endParaRPr>
          </a:p>
          <a:p>
            <a:pPr>
              <a:buFont typeface="Arial" charset="0"/>
              <a:buChar char="•"/>
            </a:pPr>
            <a:r>
              <a:rPr lang="es-MX" sz="2400">
                <a:latin typeface="Arial Rounded MT Bold" pitchFamily="34" charset="0"/>
              </a:rPr>
              <a:t>  Para presentar información concisa</a:t>
            </a:r>
          </a:p>
          <a:p>
            <a:pPr>
              <a:buFont typeface="Arial" charset="0"/>
              <a:buChar char="•"/>
            </a:pPr>
            <a:endParaRPr lang="es-MX" sz="2400">
              <a:latin typeface="Arial Rounded MT Bold" pitchFamily="34" charset="0"/>
            </a:endParaRPr>
          </a:p>
          <a:p>
            <a:pPr>
              <a:buFont typeface="Arial" charset="0"/>
              <a:buChar char="•"/>
            </a:pPr>
            <a:r>
              <a:rPr lang="es-MX" sz="2400">
                <a:latin typeface="Arial Rounded MT Bold" pitchFamily="34" charset="0"/>
              </a:rPr>
              <a:t>  Para mostrar relaciones espaciales</a:t>
            </a:r>
            <a:endParaRPr lang="es-ES" sz="2400">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4" name="Picture 6" descr="http://www.dacostabalboa.com/es/wp-content/uploads/2008/07/mapa_lenguas_del_mundo.png"/>
          <p:cNvPicPr>
            <a:picLocks noChangeAspect="1" noChangeArrowheads="1"/>
          </p:cNvPicPr>
          <p:nvPr/>
        </p:nvPicPr>
        <p:blipFill>
          <a:blip r:embed="rId2"/>
          <a:srcRect/>
          <a:stretch>
            <a:fillRect/>
          </a:stretch>
        </p:blipFill>
        <p:spPr bwMode="auto">
          <a:xfrm>
            <a:off x="714375" y="1928813"/>
            <a:ext cx="7872413" cy="4071937"/>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p:spPr>
      </p:pic>
      <p:sp>
        <p:nvSpPr>
          <p:cNvPr id="5" name="4 CuadroTexto"/>
          <p:cNvSpPr txBox="1"/>
          <p:nvPr/>
        </p:nvSpPr>
        <p:spPr>
          <a:xfrm>
            <a:off x="2071688" y="1000125"/>
            <a:ext cx="6072187" cy="523875"/>
          </a:xfrm>
          <a:prstGeom prst="rect">
            <a:avLst/>
          </a:prstGeom>
          <a:noFill/>
        </p:spPr>
        <p:txBody>
          <a:bodyPr>
            <a:spAutoFit/>
          </a:bodyPr>
          <a:lstStyle/>
          <a:p>
            <a:pPr fontAlgn="auto">
              <a:spcBef>
                <a:spcPts val="0"/>
              </a:spcBef>
              <a:spcAft>
                <a:spcPts val="0"/>
              </a:spcAft>
              <a:defRPr/>
            </a:pPr>
            <a:r>
              <a:rPr lang="es-MX" sz="2800" b="1" dirty="0">
                <a:effectLst>
                  <a:outerShdw blurRad="38100" dist="38100" dir="2700000" algn="tl">
                    <a:srgbClr val="000000">
                      <a:alpha val="43137"/>
                    </a:srgbClr>
                  </a:outerShdw>
                </a:effectLst>
                <a:latin typeface="Arial Rounded MT Bold" pitchFamily="34" charset="0"/>
              </a:rPr>
              <a:t>..… Representa un área grande</a:t>
            </a:r>
            <a:endParaRPr lang="es-ES" sz="2800" b="1" dirty="0">
              <a:effectLst>
                <a:outerShdw blurRad="38100" dist="38100" dir="2700000" algn="tl">
                  <a:srgbClr val="000000">
                    <a:alpha val="43137"/>
                  </a:srgbClr>
                </a:outerShdw>
              </a:effectLst>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www.zonu.com/imapa/inmotico/images/Mapa_Poblacion_Deforestacion_Costa_Rica.jpg"/>
          <p:cNvPicPr>
            <a:picLocks noChangeAspect="1" noChangeArrowheads="1"/>
          </p:cNvPicPr>
          <p:nvPr/>
        </p:nvPicPr>
        <p:blipFill>
          <a:blip r:embed="rId2"/>
          <a:srcRect l="2500" r="2499"/>
          <a:stretch>
            <a:fillRect/>
          </a:stretch>
        </p:blipFill>
        <p:spPr bwMode="auto">
          <a:xfrm>
            <a:off x="1785938" y="1285875"/>
            <a:ext cx="5429250" cy="4772025"/>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p:spPr>
      </p:pic>
      <p:sp>
        <p:nvSpPr>
          <p:cNvPr id="3" name="2 CuadroTexto"/>
          <p:cNvSpPr txBox="1"/>
          <p:nvPr/>
        </p:nvSpPr>
        <p:spPr>
          <a:xfrm>
            <a:off x="785813" y="500063"/>
            <a:ext cx="7572375" cy="523875"/>
          </a:xfrm>
          <a:prstGeom prst="rect">
            <a:avLst/>
          </a:prstGeom>
          <a:noFill/>
        </p:spPr>
        <p:txBody>
          <a:bodyPr>
            <a:spAutoFit/>
          </a:bodyPr>
          <a:lstStyle/>
          <a:p>
            <a:pPr fontAlgn="auto">
              <a:spcBef>
                <a:spcPts val="0"/>
              </a:spcBef>
              <a:spcAft>
                <a:spcPts val="0"/>
              </a:spcAft>
              <a:defRPr/>
            </a:pPr>
            <a:r>
              <a:rPr lang="es-MX" sz="2800" b="1" dirty="0">
                <a:effectLst>
                  <a:outerShdw blurRad="38100" dist="38100" dir="2700000" algn="tl">
                    <a:srgbClr val="000000">
                      <a:alpha val="43137"/>
                    </a:srgbClr>
                  </a:outerShdw>
                </a:effectLst>
                <a:latin typeface="Arial Rounded MT Bold" pitchFamily="34" charset="0"/>
              </a:rPr>
              <a:t>..… muestran “algo” que no podemos ver</a:t>
            </a:r>
            <a:endParaRPr lang="es-ES" sz="2800" b="1" dirty="0">
              <a:effectLst>
                <a:outerShdw blurRad="38100" dist="38100" dir="2700000" algn="tl">
                  <a:srgbClr val="000000">
                    <a:alpha val="43137"/>
                  </a:srgbClr>
                </a:outerShdw>
              </a:effectLst>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148.223.105.188:2222/gif/snif_portal/secciones/demas/informe/imagenes/RecursosMaderables/mapa_5_4.jpg"/>
          <p:cNvPicPr>
            <a:picLocks noChangeAspect="1" noChangeArrowheads="1"/>
          </p:cNvPicPr>
          <p:nvPr/>
        </p:nvPicPr>
        <p:blipFill>
          <a:blip r:embed="rId2"/>
          <a:srcRect/>
          <a:stretch>
            <a:fillRect/>
          </a:stretch>
        </p:blipFill>
        <p:spPr bwMode="auto">
          <a:xfrm>
            <a:off x="857250" y="1857375"/>
            <a:ext cx="7500938" cy="4279900"/>
          </a:xfrm>
          <a:prstGeom prst="rect">
            <a:avLst/>
          </a:prstGeom>
          <a:noFill/>
          <a:ln w="9525">
            <a:noFill/>
            <a:miter lim="800000"/>
            <a:headEnd/>
            <a:tailEnd/>
          </a:ln>
        </p:spPr>
      </p:pic>
      <p:sp>
        <p:nvSpPr>
          <p:cNvPr id="3" name="2 CuadroTexto"/>
          <p:cNvSpPr txBox="1"/>
          <p:nvPr/>
        </p:nvSpPr>
        <p:spPr>
          <a:xfrm>
            <a:off x="1071563" y="928688"/>
            <a:ext cx="6429375" cy="523875"/>
          </a:xfrm>
          <a:prstGeom prst="rect">
            <a:avLst/>
          </a:prstGeom>
          <a:noFill/>
        </p:spPr>
        <p:txBody>
          <a:bodyPr>
            <a:spAutoFit/>
          </a:bodyPr>
          <a:lstStyle/>
          <a:p>
            <a:pPr fontAlgn="auto">
              <a:spcBef>
                <a:spcPts val="0"/>
              </a:spcBef>
              <a:spcAft>
                <a:spcPts val="0"/>
              </a:spcAft>
              <a:defRPr/>
            </a:pPr>
            <a:r>
              <a:rPr lang="es-MX" sz="2800" b="1" dirty="0">
                <a:effectLst>
                  <a:outerShdw blurRad="38100" dist="38100" dir="2700000" algn="tl">
                    <a:srgbClr val="000000">
                      <a:alpha val="43137"/>
                    </a:srgbClr>
                  </a:outerShdw>
                </a:effectLst>
                <a:latin typeface="Arial Rounded MT Bold" pitchFamily="34" charset="0"/>
              </a:rPr>
              <a:t>..… presentan información concisa</a:t>
            </a:r>
            <a:endParaRPr lang="es-ES" sz="2800" b="1" dirty="0">
              <a:effectLst>
                <a:outerShdw blurRad="38100" dist="38100" dir="2700000" algn="tl">
                  <a:srgbClr val="000000">
                    <a:alpha val="43137"/>
                  </a:srgbClr>
                </a:outerShdw>
              </a:effectLst>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071563" y="928688"/>
            <a:ext cx="6429375" cy="523875"/>
          </a:xfrm>
          <a:prstGeom prst="rect">
            <a:avLst/>
          </a:prstGeom>
          <a:noFill/>
        </p:spPr>
        <p:txBody>
          <a:bodyPr>
            <a:spAutoFit/>
          </a:bodyPr>
          <a:lstStyle/>
          <a:p>
            <a:pPr fontAlgn="auto">
              <a:spcBef>
                <a:spcPts val="0"/>
              </a:spcBef>
              <a:spcAft>
                <a:spcPts val="0"/>
              </a:spcAft>
              <a:defRPr/>
            </a:pPr>
            <a:r>
              <a:rPr lang="es-MX" sz="2800" b="1" dirty="0">
                <a:effectLst>
                  <a:outerShdw blurRad="38100" dist="38100" dir="2700000" algn="tl">
                    <a:srgbClr val="000000">
                      <a:alpha val="43137"/>
                    </a:srgbClr>
                  </a:outerShdw>
                </a:effectLst>
                <a:latin typeface="Arial Rounded MT Bold" pitchFamily="34" charset="0"/>
              </a:rPr>
              <a:t>..… muestran relaciones espaciales</a:t>
            </a:r>
            <a:endParaRPr lang="es-ES" sz="2800" b="1" dirty="0">
              <a:effectLst>
                <a:outerShdw blurRad="38100" dist="38100" dir="2700000" algn="tl">
                  <a:srgbClr val="000000">
                    <a:alpha val="43137"/>
                  </a:srgbClr>
                </a:outerShdw>
              </a:effectLst>
              <a:latin typeface="Arial Rounded MT Bold" pitchFamily="34" charset="0"/>
            </a:endParaRPr>
          </a:p>
        </p:txBody>
      </p:sp>
      <p:pic>
        <p:nvPicPr>
          <p:cNvPr id="12291" name="Picture 4" descr="http://www.intramed.net/UserFiles/Images/dengue.mapa80.JPG"/>
          <p:cNvPicPr>
            <a:picLocks noChangeAspect="1" noChangeArrowheads="1"/>
          </p:cNvPicPr>
          <p:nvPr/>
        </p:nvPicPr>
        <p:blipFill>
          <a:blip r:embed="rId2"/>
          <a:srcRect/>
          <a:stretch>
            <a:fillRect/>
          </a:stretch>
        </p:blipFill>
        <p:spPr bwMode="auto">
          <a:xfrm>
            <a:off x="1357313" y="1857375"/>
            <a:ext cx="6215062" cy="43037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es.bibliocad.com/biblioteca/simbolos/nortes/thumb/6136-simbolo-norte.jpg"/>
          <p:cNvPicPr>
            <a:picLocks noChangeAspect="1" noChangeArrowheads="1"/>
          </p:cNvPicPr>
          <p:nvPr/>
        </p:nvPicPr>
        <p:blipFill>
          <a:blip r:embed="rId2"/>
          <a:srcRect/>
          <a:stretch>
            <a:fillRect/>
          </a:stretch>
        </p:blipFill>
        <p:spPr bwMode="auto">
          <a:xfrm>
            <a:off x="714375" y="785813"/>
            <a:ext cx="1181100" cy="1238250"/>
          </a:xfrm>
          <a:prstGeom prst="rect">
            <a:avLst/>
          </a:prstGeom>
          <a:noFill/>
          <a:ln w="9525">
            <a:noFill/>
            <a:miter lim="800000"/>
            <a:headEnd/>
            <a:tailEnd/>
          </a:ln>
        </p:spPr>
      </p:pic>
      <p:sp>
        <p:nvSpPr>
          <p:cNvPr id="4" name="3 CuadroTexto"/>
          <p:cNvSpPr txBox="1"/>
          <p:nvPr/>
        </p:nvSpPr>
        <p:spPr>
          <a:xfrm>
            <a:off x="2286000" y="1285875"/>
            <a:ext cx="6072188" cy="523875"/>
          </a:xfrm>
          <a:prstGeom prst="rect">
            <a:avLst/>
          </a:prstGeom>
          <a:noFill/>
        </p:spPr>
        <p:txBody>
          <a:bodyPr>
            <a:spAutoFit/>
          </a:bodyPr>
          <a:lstStyle/>
          <a:p>
            <a:pPr fontAlgn="auto">
              <a:spcBef>
                <a:spcPts val="0"/>
              </a:spcBef>
              <a:spcAft>
                <a:spcPts val="0"/>
              </a:spcAft>
              <a:defRPr/>
            </a:pPr>
            <a:r>
              <a:rPr lang="es-MX" sz="2800" b="1" dirty="0">
                <a:effectLst>
                  <a:outerShdw blurRad="38100" dist="38100" dir="2700000" algn="tl">
                    <a:srgbClr val="000000">
                      <a:alpha val="43137"/>
                    </a:srgbClr>
                  </a:outerShdw>
                </a:effectLst>
                <a:latin typeface="Arial Rounded MT Bold" pitchFamily="34" charset="0"/>
              </a:rPr>
              <a:t>… .Cómo leer un mapa?</a:t>
            </a:r>
            <a:endParaRPr lang="es-ES" sz="2800" b="1" dirty="0">
              <a:effectLst>
                <a:outerShdw blurRad="38100" dist="38100" dir="2700000" algn="tl">
                  <a:srgbClr val="000000">
                    <a:alpha val="43137"/>
                  </a:srgbClr>
                </a:outerShdw>
              </a:effectLst>
              <a:latin typeface="Arial Rounded MT Bold" pitchFamily="34" charset="0"/>
            </a:endParaRPr>
          </a:p>
        </p:txBody>
      </p:sp>
      <p:sp>
        <p:nvSpPr>
          <p:cNvPr id="13316" name="5 CuadroTexto"/>
          <p:cNvSpPr txBox="1">
            <a:spLocks noChangeArrowheads="1"/>
          </p:cNvSpPr>
          <p:nvPr/>
        </p:nvSpPr>
        <p:spPr bwMode="auto">
          <a:xfrm>
            <a:off x="1143000" y="2357438"/>
            <a:ext cx="7358063" cy="3046412"/>
          </a:xfrm>
          <a:prstGeom prst="rect">
            <a:avLst/>
          </a:prstGeom>
          <a:noFill/>
          <a:ln w="9525">
            <a:noFill/>
            <a:miter lim="800000"/>
            <a:headEnd/>
            <a:tailEnd/>
          </a:ln>
        </p:spPr>
        <p:txBody>
          <a:bodyPr>
            <a:spAutoFit/>
          </a:bodyPr>
          <a:lstStyle/>
          <a:p>
            <a:pPr>
              <a:buFont typeface="Arial" charset="0"/>
              <a:buChar char="•"/>
            </a:pPr>
            <a:r>
              <a:rPr lang="es-MX" sz="2400">
                <a:latin typeface="Arial Rounded MT Bold" pitchFamily="34" charset="0"/>
              </a:rPr>
              <a:t>  El tamaño del mapa con relación a la realidad</a:t>
            </a:r>
          </a:p>
          <a:p>
            <a:endParaRPr lang="es-MX" sz="2400">
              <a:latin typeface="Arial Rounded MT Bold" pitchFamily="34" charset="0"/>
            </a:endParaRPr>
          </a:p>
          <a:p>
            <a:endParaRPr lang="es-MX" sz="2400">
              <a:latin typeface="Arial Rounded MT Bold" pitchFamily="34" charset="0"/>
            </a:endParaRPr>
          </a:p>
          <a:p>
            <a:pPr>
              <a:buFont typeface="Arial" charset="0"/>
              <a:buChar char="•"/>
            </a:pPr>
            <a:r>
              <a:rPr lang="es-MX" sz="2400">
                <a:latin typeface="Arial Rounded MT Bold" pitchFamily="34" charset="0"/>
              </a:rPr>
              <a:t>  Lo que el mapa quiere representar</a:t>
            </a:r>
          </a:p>
          <a:p>
            <a:endParaRPr lang="es-MX" sz="2400">
              <a:latin typeface="Arial Rounded MT Bold" pitchFamily="34" charset="0"/>
            </a:endParaRPr>
          </a:p>
          <a:p>
            <a:endParaRPr lang="es-MX" sz="2400">
              <a:latin typeface="Arial Rounded MT Bold" pitchFamily="34" charset="0"/>
            </a:endParaRPr>
          </a:p>
          <a:p>
            <a:pPr>
              <a:buFont typeface="Arial" charset="0"/>
              <a:buChar char="•"/>
            </a:pPr>
            <a:r>
              <a:rPr lang="es-MX" sz="2400">
                <a:latin typeface="Arial Rounded MT Bold" pitchFamily="34" charset="0"/>
              </a:rPr>
              <a:t>  Forma del mapa</a:t>
            </a:r>
          </a:p>
          <a:p>
            <a:endParaRPr lang="es-MX" sz="2400">
              <a:latin typeface="Arial Rounded MT Bold" pitchFamily="34" charset="0"/>
            </a:endParaRPr>
          </a:p>
        </p:txBody>
      </p:sp>
      <p:sp>
        <p:nvSpPr>
          <p:cNvPr id="6" name="5 CuadroTexto"/>
          <p:cNvSpPr txBox="1"/>
          <p:nvPr/>
        </p:nvSpPr>
        <p:spPr>
          <a:xfrm>
            <a:off x="3571875" y="2786063"/>
            <a:ext cx="2357438" cy="461962"/>
          </a:xfrm>
          <a:prstGeom prst="rect">
            <a:avLst/>
          </a:prstGeom>
          <a:noFill/>
        </p:spPr>
        <p:txBody>
          <a:bodyPr>
            <a:spAutoFit/>
          </a:bodyPr>
          <a:lstStyle/>
          <a:p>
            <a:pPr>
              <a:defRPr/>
            </a:pPr>
            <a:r>
              <a:rPr lang="es-MX" sz="2400" b="1" dirty="0">
                <a:solidFill>
                  <a:srgbClr val="C00000"/>
                </a:solidFill>
                <a:effectLst>
                  <a:outerShdw blurRad="38100" dist="38100" dir="2700000" algn="tl">
                    <a:srgbClr val="000000">
                      <a:alpha val="43137"/>
                    </a:srgbClr>
                  </a:outerShdw>
                </a:effectLst>
                <a:latin typeface="Arial Rounded MT Bold" pitchFamily="34" charset="0"/>
              </a:rPr>
              <a:t>…… La escala</a:t>
            </a:r>
            <a:endParaRPr lang="es-ES" sz="2400" b="1" dirty="0">
              <a:solidFill>
                <a:srgbClr val="C00000"/>
              </a:solidFill>
              <a:effectLst>
                <a:outerShdw blurRad="38100" dist="38100" dir="2700000" algn="tl">
                  <a:srgbClr val="000000">
                    <a:alpha val="43137"/>
                  </a:srgbClr>
                </a:outerShdw>
              </a:effectLst>
              <a:latin typeface="Arial Rounded MT Bold" pitchFamily="34" charset="0"/>
            </a:endParaRPr>
          </a:p>
        </p:txBody>
      </p:sp>
      <p:sp>
        <p:nvSpPr>
          <p:cNvPr id="7" name="6 CuadroTexto"/>
          <p:cNvSpPr txBox="1"/>
          <p:nvPr/>
        </p:nvSpPr>
        <p:spPr>
          <a:xfrm>
            <a:off x="2714625" y="3929063"/>
            <a:ext cx="2928938" cy="461962"/>
          </a:xfrm>
          <a:prstGeom prst="rect">
            <a:avLst/>
          </a:prstGeom>
          <a:noFill/>
        </p:spPr>
        <p:txBody>
          <a:bodyPr>
            <a:spAutoFit/>
          </a:bodyPr>
          <a:lstStyle/>
          <a:p>
            <a:pPr>
              <a:defRPr/>
            </a:pPr>
            <a:r>
              <a:rPr lang="es-MX" sz="2400" b="1" dirty="0">
                <a:solidFill>
                  <a:srgbClr val="C00000"/>
                </a:solidFill>
                <a:effectLst>
                  <a:outerShdw blurRad="38100" dist="38100" dir="2700000" algn="tl">
                    <a:srgbClr val="000000">
                      <a:alpha val="43137"/>
                    </a:srgbClr>
                  </a:outerShdw>
                </a:effectLst>
                <a:latin typeface="Arial Rounded MT Bold" pitchFamily="34" charset="0"/>
              </a:rPr>
              <a:t>…… La simbología</a:t>
            </a:r>
            <a:endParaRPr lang="es-ES" sz="2400" b="1" dirty="0">
              <a:solidFill>
                <a:srgbClr val="C00000"/>
              </a:solidFill>
              <a:effectLst>
                <a:outerShdw blurRad="38100" dist="38100" dir="2700000" algn="tl">
                  <a:srgbClr val="000000">
                    <a:alpha val="43137"/>
                  </a:srgbClr>
                </a:outerShdw>
              </a:effectLst>
              <a:latin typeface="Arial Rounded MT Bold" pitchFamily="34" charset="0"/>
            </a:endParaRPr>
          </a:p>
        </p:txBody>
      </p:sp>
      <p:sp>
        <p:nvSpPr>
          <p:cNvPr id="8" name="7 CuadroTexto"/>
          <p:cNvSpPr txBox="1"/>
          <p:nvPr/>
        </p:nvSpPr>
        <p:spPr>
          <a:xfrm>
            <a:off x="1857375" y="5214938"/>
            <a:ext cx="3357563" cy="461962"/>
          </a:xfrm>
          <a:prstGeom prst="rect">
            <a:avLst/>
          </a:prstGeom>
          <a:noFill/>
        </p:spPr>
        <p:txBody>
          <a:bodyPr>
            <a:spAutoFit/>
          </a:bodyPr>
          <a:lstStyle/>
          <a:p>
            <a:pPr>
              <a:defRPr/>
            </a:pPr>
            <a:r>
              <a:rPr lang="es-MX" sz="2400" b="1" dirty="0">
                <a:solidFill>
                  <a:srgbClr val="C00000"/>
                </a:solidFill>
                <a:effectLst>
                  <a:outerShdw blurRad="38100" dist="38100" dir="2700000" algn="tl">
                    <a:srgbClr val="000000">
                      <a:alpha val="43137"/>
                    </a:srgbClr>
                  </a:outerShdw>
                </a:effectLst>
                <a:latin typeface="Arial Rounded MT Bold" pitchFamily="34" charset="0"/>
              </a:rPr>
              <a:t>…… La proyección</a:t>
            </a:r>
            <a:endParaRPr lang="es-ES" sz="2400" b="1" dirty="0">
              <a:solidFill>
                <a:srgbClr val="C00000"/>
              </a:solidFill>
              <a:effectLst>
                <a:outerShdw blurRad="38100" dist="38100" dir="2700000" algn="tl">
                  <a:srgbClr val="000000">
                    <a:alpha val="43137"/>
                  </a:srgbClr>
                </a:outerShdw>
              </a:effectLst>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5" descr="scALE"/>
          <p:cNvPicPr>
            <a:picLocks noChangeAspect="1" noChangeArrowheads="1"/>
          </p:cNvPicPr>
          <p:nvPr/>
        </p:nvPicPr>
        <p:blipFill>
          <a:blip r:embed="rId2"/>
          <a:srcRect/>
          <a:stretch>
            <a:fillRect/>
          </a:stretch>
        </p:blipFill>
        <p:spPr bwMode="auto">
          <a:xfrm>
            <a:off x="684213" y="2924175"/>
            <a:ext cx="3648075" cy="795338"/>
          </a:xfrm>
          <a:prstGeom prst="rect">
            <a:avLst/>
          </a:prstGeom>
          <a:noFill/>
          <a:ln w="9525">
            <a:noFill/>
            <a:miter lim="800000"/>
            <a:headEnd/>
            <a:tailEnd/>
          </a:ln>
        </p:spPr>
      </p:pic>
      <p:sp>
        <p:nvSpPr>
          <p:cNvPr id="5" name="4 CuadroTexto"/>
          <p:cNvSpPr txBox="1"/>
          <p:nvPr/>
        </p:nvSpPr>
        <p:spPr>
          <a:xfrm>
            <a:off x="2484438" y="333375"/>
            <a:ext cx="4071937" cy="708025"/>
          </a:xfrm>
          <a:prstGeom prst="rect">
            <a:avLst/>
          </a:prstGeom>
          <a:noFill/>
        </p:spPr>
        <p:txBody>
          <a:bodyPr>
            <a:spAutoFit/>
          </a:bodyPr>
          <a:lstStyle/>
          <a:p>
            <a:pPr>
              <a:defRPr/>
            </a:pPr>
            <a:r>
              <a:rPr lang="es-MX" sz="4000" b="1" dirty="0">
                <a:solidFill>
                  <a:srgbClr val="C00000"/>
                </a:solidFill>
                <a:effectLst>
                  <a:outerShdw blurRad="38100" dist="38100" dir="2700000" algn="tl">
                    <a:srgbClr val="000000">
                      <a:alpha val="43137"/>
                    </a:srgbClr>
                  </a:outerShdw>
                </a:effectLst>
                <a:latin typeface="Arial Rounded MT Bold" pitchFamily="34" charset="0"/>
              </a:rPr>
              <a:t>…… La escala</a:t>
            </a:r>
            <a:endParaRPr lang="es-ES" sz="4000" b="1" dirty="0">
              <a:solidFill>
                <a:srgbClr val="C00000"/>
              </a:solidFill>
              <a:effectLst>
                <a:outerShdw blurRad="38100" dist="38100" dir="2700000" algn="tl">
                  <a:srgbClr val="000000">
                    <a:alpha val="43137"/>
                  </a:srgbClr>
                </a:outerShdw>
              </a:effectLst>
              <a:latin typeface="Arial Rounded MT Bold" pitchFamily="34" charset="0"/>
            </a:endParaRPr>
          </a:p>
        </p:txBody>
      </p:sp>
      <p:sp>
        <p:nvSpPr>
          <p:cNvPr id="6" name="5 CuadroTexto"/>
          <p:cNvSpPr txBox="1"/>
          <p:nvPr/>
        </p:nvSpPr>
        <p:spPr>
          <a:xfrm>
            <a:off x="827088" y="981075"/>
            <a:ext cx="7643812" cy="1200150"/>
          </a:xfrm>
          <a:prstGeom prst="rect">
            <a:avLst/>
          </a:prstGeom>
          <a:noFill/>
        </p:spPr>
        <p:txBody>
          <a:bodyPr>
            <a:spAutoFit/>
          </a:bodyPr>
          <a:lstStyle/>
          <a:p>
            <a:pPr algn="just" fontAlgn="auto">
              <a:spcBef>
                <a:spcPts val="0"/>
              </a:spcBef>
              <a:spcAft>
                <a:spcPts val="0"/>
              </a:spcAft>
              <a:defRPr/>
            </a:pPr>
            <a:r>
              <a:rPr lang="es-MX" sz="2400" b="1" dirty="0">
                <a:effectLst>
                  <a:outerShdw blurRad="38100" dist="38100" dir="2700000" algn="tl">
                    <a:srgbClr val="000000">
                      <a:alpha val="43137"/>
                    </a:srgbClr>
                  </a:outerShdw>
                </a:effectLst>
                <a:latin typeface="Arial Rounded MT Bold" pitchFamily="34" charset="0"/>
              </a:rPr>
              <a:t>Es la relación de la distancia en el mapa con respecto a la distancia sobre la superficie terrestre</a:t>
            </a:r>
            <a:endParaRPr lang="es-ES" sz="2400" b="1" dirty="0">
              <a:effectLst>
                <a:outerShdw blurRad="38100" dist="38100" dir="2700000" algn="tl">
                  <a:srgbClr val="000000">
                    <a:alpha val="43137"/>
                  </a:srgbClr>
                </a:outerShdw>
              </a:effectLst>
              <a:latin typeface="Arial Rounded MT Bold" pitchFamily="34" charset="0"/>
            </a:endParaRPr>
          </a:p>
        </p:txBody>
      </p:sp>
      <p:sp>
        <p:nvSpPr>
          <p:cNvPr id="7" name="6 Rectángulo"/>
          <p:cNvSpPr/>
          <p:nvPr/>
        </p:nvSpPr>
        <p:spPr>
          <a:xfrm>
            <a:off x="1979613" y="2852738"/>
            <a:ext cx="1643062" cy="2143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14342" name="8 CuadroTexto"/>
          <p:cNvSpPr txBox="1">
            <a:spLocks noChangeArrowheads="1"/>
          </p:cNvSpPr>
          <p:nvPr/>
        </p:nvSpPr>
        <p:spPr bwMode="auto">
          <a:xfrm>
            <a:off x="1763713" y="2781300"/>
            <a:ext cx="1655762" cy="307975"/>
          </a:xfrm>
          <a:prstGeom prst="rect">
            <a:avLst/>
          </a:prstGeom>
          <a:noFill/>
          <a:ln w="9525">
            <a:noFill/>
            <a:miter lim="800000"/>
            <a:headEnd/>
            <a:tailEnd/>
          </a:ln>
        </p:spPr>
        <p:txBody>
          <a:bodyPr>
            <a:spAutoFit/>
          </a:bodyPr>
          <a:lstStyle/>
          <a:p>
            <a:r>
              <a:rPr lang="es-MX" sz="1400" b="1"/>
              <a:t>Escala en millas</a:t>
            </a:r>
            <a:endParaRPr lang="es-ES" sz="1400" b="1"/>
          </a:p>
        </p:txBody>
      </p:sp>
      <p:sp>
        <p:nvSpPr>
          <p:cNvPr id="11" name="10 CuadroTexto"/>
          <p:cNvSpPr txBox="1"/>
          <p:nvPr/>
        </p:nvSpPr>
        <p:spPr>
          <a:xfrm>
            <a:off x="5148263" y="2205038"/>
            <a:ext cx="2392362" cy="369887"/>
          </a:xfrm>
          <a:prstGeom prst="rect">
            <a:avLst/>
          </a:prstGeom>
          <a:noFill/>
        </p:spPr>
        <p:txBody>
          <a:bodyPr>
            <a:spAutoFit/>
          </a:bodyPr>
          <a:lstStyle/>
          <a:p>
            <a:pPr>
              <a:defRPr/>
            </a:pPr>
            <a:r>
              <a:rPr lang="es-MX" b="1" dirty="0">
                <a:solidFill>
                  <a:srgbClr val="C00000"/>
                </a:solidFill>
                <a:effectLst>
                  <a:outerShdw blurRad="38100" dist="38100" dir="2700000" algn="tl">
                    <a:srgbClr val="000000">
                      <a:alpha val="43137"/>
                    </a:srgbClr>
                  </a:outerShdw>
                </a:effectLst>
                <a:latin typeface="Arial Rounded MT Bold" pitchFamily="34" charset="0"/>
              </a:rPr>
              <a:t>ESCALA GRÁFICA</a:t>
            </a:r>
            <a:endParaRPr lang="es-ES" b="1" dirty="0">
              <a:solidFill>
                <a:srgbClr val="C00000"/>
              </a:solidFill>
              <a:effectLst>
                <a:outerShdw blurRad="38100" dist="38100" dir="2700000" algn="tl">
                  <a:srgbClr val="000000">
                    <a:alpha val="43137"/>
                  </a:srgbClr>
                </a:outerShdw>
              </a:effectLst>
              <a:latin typeface="Arial Rounded MT Bold" pitchFamily="34" charset="0"/>
            </a:endParaRPr>
          </a:p>
        </p:txBody>
      </p:sp>
      <p:sp>
        <p:nvSpPr>
          <p:cNvPr id="14344" name="11 CuadroTexto"/>
          <p:cNvSpPr txBox="1">
            <a:spLocks noChangeArrowheads="1"/>
          </p:cNvSpPr>
          <p:nvPr/>
        </p:nvSpPr>
        <p:spPr bwMode="auto">
          <a:xfrm>
            <a:off x="971550" y="5516563"/>
            <a:ext cx="7143750" cy="369887"/>
          </a:xfrm>
          <a:prstGeom prst="rect">
            <a:avLst/>
          </a:prstGeom>
          <a:noFill/>
          <a:ln w="9525">
            <a:noFill/>
            <a:miter lim="800000"/>
            <a:headEnd/>
            <a:tailEnd/>
          </a:ln>
        </p:spPr>
        <p:txBody>
          <a:bodyPr>
            <a:spAutoFit/>
          </a:bodyPr>
          <a:lstStyle/>
          <a:p>
            <a:r>
              <a:rPr lang="es-MX">
                <a:latin typeface="Arial Rounded MT Bold" pitchFamily="34" charset="0"/>
              </a:rPr>
              <a:t>….Se mantiene si el mapa es fotocopiado, ampliado o reducido</a:t>
            </a:r>
            <a:endParaRPr lang="es-ES">
              <a:latin typeface="Arial Rounded MT Bold" pitchFamily="34" charset="0"/>
            </a:endParaRPr>
          </a:p>
        </p:txBody>
      </p:sp>
      <p:sp>
        <p:nvSpPr>
          <p:cNvPr id="13" name="12 Rectángulo redondeado"/>
          <p:cNvSpPr/>
          <p:nvPr/>
        </p:nvSpPr>
        <p:spPr>
          <a:xfrm>
            <a:off x="684213" y="2565400"/>
            <a:ext cx="3743325" cy="2376488"/>
          </a:xfrm>
          <a:prstGeom prst="roundRect">
            <a:avLst/>
          </a:prstGeom>
          <a:no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14346" name="11 Rectángulo"/>
          <p:cNvSpPr>
            <a:spLocks noChangeArrowheads="1"/>
          </p:cNvSpPr>
          <p:nvPr/>
        </p:nvSpPr>
        <p:spPr bwMode="auto">
          <a:xfrm>
            <a:off x="4787900" y="2781300"/>
            <a:ext cx="3529013" cy="2062163"/>
          </a:xfrm>
          <a:prstGeom prst="rect">
            <a:avLst/>
          </a:prstGeom>
          <a:noFill/>
          <a:ln w="9525">
            <a:noFill/>
            <a:miter lim="800000"/>
            <a:headEnd/>
            <a:tailEnd/>
          </a:ln>
        </p:spPr>
        <p:txBody>
          <a:bodyPr>
            <a:spAutoFit/>
          </a:bodyPr>
          <a:lstStyle/>
          <a:p>
            <a:r>
              <a:rPr lang="es-ES_tradnl" sz="1600">
                <a:latin typeface="Arial Rounded MT Bold" pitchFamily="34" charset="0"/>
              </a:rPr>
              <a:t>Consta de una línea dividida en unidades más pequeñas que representan unidades en la tierra. La unidad que comienza en el cero casi siempre es subdividida en partes más pequeñas. Esta escala se aplica directamente en el mapa</a:t>
            </a:r>
            <a:endParaRPr lang="es-MX" sz="1600"/>
          </a:p>
        </p:txBody>
      </p:sp>
      <p:sp>
        <p:nvSpPr>
          <p:cNvPr id="15" name="14 Rectángulo"/>
          <p:cNvSpPr/>
          <p:nvPr/>
        </p:nvSpPr>
        <p:spPr>
          <a:xfrm>
            <a:off x="1979613" y="3573463"/>
            <a:ext cx="1152525" cy="142875"/>
          </a:xfrm>
          <a:prstGeom prst="rect">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4348" name="9 CuadroTexto"/>
          <p:cNvSpPr txBox="1">
            <a:spLocks noChangeArrowheads="1"/>
          </p:cNvSpPr>
          <p:nvPr/>
        </p:nvSpPr>
        <p:spPr bwMode="auto">
          <a:xfrm>
            <a:off x="1547813" y="3573463"/>
            <a:ext cx="2016125" cy="307975"/>
          </a:xfrm>
          <a:prstGeom prst="rect">
            <a:avLst/>
          </a:prstGeom>
          <a:noFill/>
          <a:ln w="9525">
            <a:noFill/>
            <a:miter lim="800000"/>
            <a:headEnd/>
            <a:tailEnd/>
          </a:ln>
        </p:spPr>
        <p:txBody>
          <a:bodyPr>
            <a:spAutoFit/>
          </a:bodyPr>
          <a:lstStyle/>
          <a:p>
            <a:r>
              <a:rPr lang="es-MX" sz="1400" b="1"/>
              <a:t>Escala en kilómetros</a:t>
            </a:r>
            <a:endParaRPr lang="es-ES" sz="1400" b="1"/>
          </a:p>
        </p:txBody>
      </p:sp>
      <p:sp>
        <p:nvSpPr>
          <p:cNvPr id="14349" name="Rectangle 5"/>
          <p:cNvSpPr>
            <a:spLocks noChangeArrowheads="1"/>
          </p:cNvSpPr>
          <p:nvPr/>
        </p:nvSpPr>
        <p:spPr bwMode="auto">
          <a:xfrm>
            <a:off x="1187450" y="4221163"/>
            <a:ext cx="2736850" cy="144462"/>
          </a:xfrm>
          <a:prstGeom prst="rect">
            <a:avLst/>
          </a:prstGeom>
          <a:solidFill>
            <a:schemeClr val="bg1"/>
          </a:solidFill>
          <a:ln w="9525">
            <a:solidFill>
              <a:srgbClr val="000000"/>
            </a:solidFill>
            <a:miter lim="800000"/>
            <a:headEnd/>
            <a:tailEnd/>
          </a:ln>
        </p:spPr>
        <p:txBody>
          <a:bodyPr wrap="none" anchor="ctr"/>
          <a:lstStyle/>
          <a:p>
            <a:endParaRPr lang="es-MX">
              <a:latin typeface="Calibri" pitchFamily="34" charset="0"/>
            </a:endParaRPr>
          </a:p>
        </p:txBody>
      </p:sp>
      <p:sp>
        <p:nvSpPr>
          <p:cNvPr id="21" name="20 Rectángulo"/>
          <p:cNvSpPr/>
          <p:nvPr/>
        </p:nvSpPr>
        <p:spPr>
          <a:xfrm>
            <a:off x="1187450" y="4221163"/>
            <a:ext cx="1368425" cy="71437"/>
          </a:xfrm>
          <a:prstGeom prst="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22" name="21 Rectángulo"/>
          <p:cNvSpPr/>
          <p:nvPr/>
        </p:nvSpPr>
        <p:spPr>
          <a:xfrm>
            <a:off x="2555875" y="4292600"/>
            <a:ext cx="1368425" cy="73025"/>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4352" name="22 CuadroTexto"/>
          <p:cNvSpPr txBox="1">
            <a:spLocks noChangeArrowheads="1"/>
          </p:cNvSpPr>
          <p:nvPr/>
        </p:nvSpPr>
        <p:spPr bwMode="auto">
          <a:xfrm>
            <a:off x="1042988" y="4365625"/>
            <a:ext cx="276225" cy="276225"/>
          </a:xfrm>
          <a:prstGeom prst="rect">
            <a:avLst/>
          </a:prstGeom>
          <a:noFill/>
          <a:ln w="9525">
            <a:noFill/>
            <a:miter lim="800000"/>
            <a:headEnd/>
            <a:tailEnd/>
          </a:ln>
        </p:spPr>
        <p:txBody>
          <a:bodyPr wrap="none">
            <a:spAutoFit/>
          </a:bodyPr>
          <a:lstStyle/>
          <a:p>
            <a:r>
              <a:rPr lang="es-MX" sz="1200">
                <a:latin typeface="Arial Rounded MT Bold" pitchFamily="34" charset="0"/>
              </a:rPr>
              <a:t>0</a:t>
            </a:r>
          </a:p>
        </p:txBody>
      </p:sp>
      <p:sp>
        <p:nvSpPr>
          <p:cNvPr id="14353" name="23 CuadroTexto"/>
          <p:cNvSpPr txBox="1">
            <a:spLocks noChangeArrowheads="1"/>
          </p:cNvSpPr>
          <p:nvPr/>
        </p:nvSpPr>
        <p:spPr bwMode="auto">
          <a:xfrm>
            <a:off x="2339975" y="4365625"/>
            <a:ext cx="366713" cy="276225"/>
          </a:xfrm>
          <a:prstGeom prst="rect">
            <a:avLst/>
          </a:prstGeom>
          <a:noFill/>
          <a:ln w="9525">
            <a:noFill/>
            <a:miter lim="800000"/>
            <a:headEnd/>
            <a:tailEnd/>
          </a:ln>
        </p:spPr>
        <p:txBody>
          <a:bodyPr wrap="none">
            <a:spAutoFit/>
          </a:bodyPr>
          <a:lstStyle/>
          <a:p>
            <a:r>
              <a:rPr lang="es-MX" sz="1200">
                <a:latin typeface="Arial Rounded MT Bold" pitchFamily="34" charset="0"/>
              </a:rPr>
              <a:t>50</a:t>
            </a:r>
          </a:p>
        </p:txBody>
      </p:sp>
      <p:sp>
        <p:nvSpPr>
          <p:cNvPr id="14354" name="24 CuadroTexto"/>
          <p:cNvSpPr txBox="1">
            <a:spLocks noChangeArrowheads="1"/>
          </p:cNvSpPr>
          <p:nvPr/>
        </p:nvSpPr>
        <p:spPr bwMode="auto">
          <a:xfrm>
            <a:off x="3708400" y="4365625"/>
            <a:ext cx="458788" cy="276225"/>
          </a:xfrm>
          <a:prstGeom prst="rect">
            <a:avLst/>
          </a:prstGeom>
          <a:noFill/>
          <a:ln w="9525">
            <a:noFill/>
            <a:miter lim="800000"/>
            <a:headEnd/>
            <a:tailEnd/>
          </a:ln>
        </p:spPr>
        <p:txBody>
          <a:bodyPr wrap="none">
            <a:spAutoFit/>
          </a:bodyPr>
          <a:lstStyle/>
          <a:p>
            <a:r>
              <a:rPr lang="es-MX" sz="1200">
                <a:latin typeface="Arial Rounded MT Bold" pitchFamily="34" charset="0"/>
              </a:rPr>
              <a:t>100</a:t>
            </a:r>
          </a:p>
        </p:txBody>
      </p:sp>
      <p:sp>
        <p:nvSpPr>
          <p:cNvPr id="14355" name="25 Rectángulo"/>
          <p:cNvSpPr>
            <a:spLocks noChangeArrowheads="1"/>
          </p:cNvSpPr>
          <p:nvPr/>
        </p:nvSpPr>
        <p:spPr bwMode="auto">
          <a:xfrm>
            <a:off x="1908175" y="4581525"/>
            <a:ext cx="1090613" cy="307975"/>
          </a:xfrm>
          <a:prstGeom prst="rect">
            <a:avLst/>
          </a:prstGeom>
          <a:noFill/>
          <a:ln w="9525">
            <a:noFill/>
            <a:miter lim="800000"/>
            <a:headEnd/>
            <a:tailEnd/>
          </a:ln>
        </p:spPr>
        <p:txBody>
          <a:bodyPr wrap="none">
            <a:spAutoFit/>
          </a:bodyPr>
          <a:lstStyle/>
          <a:p>
            <a:r>
              <a:rPr lang="es-MX" sz="1400" b="1"/>
              <a:t>kilómetros</a:t>
            </a:r>
            <a:endParaRPr lang="es-MX" sz="14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Rectángulo"/>
          <p:cNvSpPr>
            <a:spLocks noChangeArrowheads="1"/>
          </p:cNvSpPr>
          <p:nvPr/>
        </p:nvSpPr>
        <p:spPr bwMode="auto">
          <a:xfrm>
            <a:off x="900113" y="1125538"/>
            <a:ext cx="7488237" cy="895350"/>
          </a:xfrm>
          <a:prstGeom prst="rect">
            <a:avLst/>
          </a:prstGeom>
          <a:noFill/>
          <a:ln w="9525">
            <a:noFill/>
            <a:miter lim="800000"/>
            <a:headEnd/>
            <a:tailEnd/>
          </a:ln>
        </p:spPr>
        <p:txBody>
          <a:bodyPr>
            <a:spAutoFit/>
          </a:bodyPr>
          <a:lstStyle/>
          <a:p>
            <a:pPr marL="342900" indent="-342900" algn="just">
              <a:lnSpc>
                <a:spcPct val="90000"/>
              </a:lnSpc>
              <a:spcBef>
                <a:spcPct val="20000"/>
              </a:spcBef>
            </a:pPr>
            <a:r>
              <a:rPr lang="es-ES_tradnl">
                <a:latin typeface="Arial Rounded MT Bold" pitchFamily="34" charset="0"/>
              </a:rPr>
              <a:t>      Es la razón entre la distancia medida en el mapa y la distancia equivalente en la tierra (real). </a:t>
            </a:r>
          </a:p>
          <a:p>
            <a:pPr marL="342900" indent="-342900">
              <a:lnSpc>
                <a:spcPct val="90000"/>
              </a:lnSpc>
              <a:spcBef>
                <a:spcPct val="20000"/>
              </a:spcBef>
            </a:pPr>
            <a:r>
              <a:rPr lang="es-ES_tradnl">
                <a:latin typeface="Arial Rounded MT Bold" pitchFamily="34" charset="0"/>
              </a:rPr>
              <a:t>                  Ej: 1:50,000.</a:t>
            </a:r>
          </a:p>
        </p:txBody>
      </p:sp>
      <p:sp>
        <p:nvSpPr>
          <p:cNvPr id="3" name="2 Rectángulo"/>
          <p:cNvSpPr/>
          <p:nvPr/>
        </p:nvSpPr>
        <p:spPr>
          <a:xfrm>
            <a:off x="2843213" y="692150"/>
            <a:ext cx="2817812" cy="369888"/>
          </a:xfrm>
          <a:prstGeom prst="rect">
            <a:avLst/>
          </a:prstGeom>
        </p:spPr>
        <p:txBody>
          <a:bodyPr wrap="none">
            <a:spAutoFit/>
          </a:bodyPr>
          <a:lstStyle/>
          <a:p>
            <a:pPr>
              <a:defRPr/>
            </a:pPr>
            <a:r>
              <a:rPr lang="es-ES_tradnl" b="1" dirty="0">
                <a:solidFill>
                  <a:srgbClr val="C00000"/>
                </a:solidFill>
                <a:effectLst>
                  <a:outerShdw blurRad="38100" dist="38100" dir="2700000" algn="tl">
                    <a:srgbClr val="000000">
                      <a:alpha val="43137"/>
                    </a:srgbClr>
                  </a:outerShdw>
                </a:effectLst>
                <a:latin typeface="Arial Rounded MT Bold" pitchFamily="34" charset="0"/>
              </a:rPr>
              <a:t>ESCALA EN FRACCIÓN</a:t>
            </a:r>
            <a:endParaRPr lang="es-MX" dirty="0"/>
          </a:p>
        </p:txBody>
      </p:sp>
      <p:pic>
        <p:nvPicPr>
          <p:cNvPr id="4" name="Picture 2"/>
          <p:cNvPicPr>
            <a:picLocks noChangeAspect="1" noChangeArrowheads="1"/>
          </p:cNvPicPr>
          <p:nvPr/>
        </p:nvPicPr>
        <p:blipFill>
          <a:blip r:embed="rId2"/>
          <a:srcRect/>
          <a:stretch>
            <a:fillRect/>
          </a:stretch>
        </p:blipFill>
        <p:spPr bwMode="auto">
          <a:xfrm>
            <a:off x="2051050" y="2205038"/>
            <a:ext cx="4738688" cy="2160587"/>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p:spPr>
      </p:pic>
      <p:pic>
        <p:nvPicPr>
          <p:cNvPr id="5" name="Picture 3"/>
          <p:cNvPicPr>
            <a:picLocks noChangeAspect="1" noChangeArrowheads="1"/>
          </p:cNvPicPr>
          <p:nvPr/>
        </p:nvPicPr>
        <p:blipFill>
          <a:blip r:embed="rId3"/>
          <a:srcRect/>
          <a:stretch>
            <a:fillRect/>
          </a:stretch>
        </p:blipFill>
        <p:spPr bwMode="auto">
          <a:xfrm>
            <a:off x="971550" y="4724400"/>
            <a:ext cx="7167563" cy="1530350"/>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CuadroTexto"/>
          <p:cNvSpPr txBox="1">
            <a:spLocks noChangeArrowheads="1"/>
          </p:cNvSpPr>
          <p:nvPr/>
        </p:nvSpPr>
        <p:spPr bwMode="auto">
          <a:xfrm>
            <a:off x="539750" y="1844675"/>
            <a:ext cx="1944688" cy="261938"/>
          </a:xfrm>
          <a:prstGeom prst="rect">
            <a:avLst/>
          </a:prstGeom>
          <a:noFill/>
          <a:ln w="9525">
            <a:noFill/>
            <a:miter lim="800000"/>
            <a:headEnd/>
            <a:tailEnd/>
          </a:ln>
        </p:spPr>
        <p:txBody>
          <a:bodyPr>
            <a:spAutoFit/>
          </a:bodyPr>
          <a:lstStyle/>
          <a:p>
            <a:r>
              <a:rPr lang="es-MX" sz="1100" b="1">
                <a:latin typeface="Arial Rounded MT Bold" pitchFamily="34" charset="0"/>
              </a:rPr>
              <a:t>La escala es una fracción</a:t>
            </a:r>
          </a:p>
        </p:txBody>
      </p:sp>
      <p:sp>
        <p:nvSpPr>
          <p:cNvPr id="16387" name="3 CuadroTexto"/>
          <p:cNvSpPr txBox="1">
            <a:spLocks noChangeArrowheads="1"/>
          </p:cNvSpPr>
          <p:nvPr/>
        </p:nvSpPr>
        <p:spPr bwMode="auto">
          <a:xfrm>
            <a:off x="2555875" y="620713"/>
            <a:ext cx="1944688" cy="769937"/>
          </a:xfrm>
          <a:prstGeom prst="rect">
            <a:avLst/>
          </a:prstGeom>
          <a:noFill/>
          <a:ln w="9525">
            <a:noFill/>
            <a:miter lim="800000"/>
            <a:headEnd/>
            <a:tailEnd/>
          </a:ln>
        </p:spPr>
        <p:txBody>
          <a:bodyPr>
            <a:spAutoFit/>
          </a:bodyPr>
          <a:lstStyle/>
          <a:p>
            <a:r>
              <a:rPr lang="es-MX" sz="1100" b="1">
                <a:latin typeface="Arial Rounded MT Bold" pitchFamily="34" charset="0"/>
              </a:rPr>
              <a:t>La cobertura de áreas grandes significa un común denominador más grande</a:t>
            </a:r>
          </a:p>
        </p:txBody>
      </p:sp>
      <p:sp>
        <p:nvSpPr>
          <p:cNvPr id="16388" name="4 CuadroTexto"/>
          <p:cNvSpPr txBox="1">
            <a:spLocks noChangeArrowheads="1"/>
          </p:cNvSpPr>
          <p:nvPr/>
        </p:nvSpPr>
        <p:spPr bwMode="auto">
          <a:xfrm>
            <a:off x="4643438" y="1700213"/>
            <a:ext cx="1944687" cy="600075"/>
          </a:xfrm>
          <a:prstGeom prst="rect">
            <a:avLst/>
          </a:prstGeom>
          <a:noFill/>
          <a:ln w="9525">
            <a:noFill/>
            <a:miter lim="800000"/>
            <a:headEnd/>
            <a:tailEnd/>
          </a:ln>
        </p:spPr>
        <p:txBody>
          <a:bodyPr>
            <a:spAutoFit/>
          </a:bodyPr>
          <a:lstStyle/>
          <a:p>
            <a:r>
              <a:rPr lang="es-MX" sz="1100" b="1">
                <a:latin typeface="Arial Rounded MT Bold" pitchFamily="34" charset="0"/>
              </a:rPr>
              <a:t>Denominadores grandes significa una fracción menor</a:t>
            </a:r>
          </a:p>
        </p:txBody>
      </p:sp>
      <p:sp>
        <p:nvSpPr>
          <p:cNvPr id="16389" name="5 CuadroTexto"/>
          <p:cNvSpPr txBox="1">
            <a:spLocks noChangeArrowheads="1"/>
          </p:cNvSpPr>
          <p:nvPr/>
        </p:nvSpPr>
        <p:spPr bwMode="auto">
          <a:xfrm>
            <a:off x="6804025" y="620713"/>
            <a:ext cx="1944688" cy="600075"/>
          </a:xfrm>
          <a:prstGeom prst="rect">
            <a:avLst/>
          </a:prstGeom>
          <a:noFill/>
          <a:ln w="9525">
            <a:noFill/>
            <a:miter lim="800000"/>
            <a:headEnd/>
            <a:tailEnd/>
          </a:ln>
        </p:spPr>
        <p:txBody>
          <a:bodyPr>
            <a:spAutoFit/>
          </a:bodyPr>
          <a:lstStyle/>
          <a:p>
            <a:r>
              <a:rPr lang="es-MX" sz="1100" b="1">
                <a:latin typeface="Arial Rounded MT Bold" pitchFamily="34" charset="0"/>
              </a:rPr>
              <a:t>Una escala grande en el mapa cubre un área más pequeña</a:t>
            </a:r>
          </a:p>
        </p:txBody>
      </p:sp>
      <p:sp>
        <p:nvSpPr>
          <p:cNvPr id="7" name="6 Flecha derecha"/>
          <p:cNvSpPr/>
          <p:nvPr/>
        </p:nvSpPr>
        <p:spPr>
          <a:xfrm rot="19483301">
            <a:off x="1879600" y="1295400"/>
            <a:ext cx="431800" cy="287338"/>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8" name="7 Flecha derecha"/>
          <p:cNvSpPr/>
          <p:nvPr/>
        </p:nvSpPr>
        <p:spPr>
          <a:xfrm rot="2338139">
            <a:off x="4541838" y="1228725"/>
            <a:ext cx="433387" cy="287338"/>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9" name="8 Flecha derecha"/>
          <p:cNvSpPr/>
          <p:nvPr/>
        </p:nvSpPr>
        <p:spPr>
          <a:xfrm rot="19483301">
            <a:off x="6415088" y="1295400"/>
            <a:ext cx="433387" cy="287338"/>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pic>
        <p:nvPicPr>
          <p:cNvPr id="10" name="Picture 6" descr="chicagometro"/>
          <p:cNvPicPr>
            <a:picLocks noChangeAspect="1" noChangeArrowheads="1"/>
          </p:cNvPicPr>
          <p:nvPr/>
        </p:nvPicPr>
        <p:blipFill>
          <a:blip r:embed="rId2"/>
          <a:srcRect/>
          <a:stretch>
            <a:fillRect/>
          </a:stretch>
        </p:blipFill>
        <p:spPr bwMode="auto">
          <a:xfrm>
            <a:off x="1042988" y="2349500"/>
            <a:ext cx="2870200" cy="3975100"/>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sp>
        <p:nvSpPr>
          <p:cNvPr id="16394" name="Line 8"/>
          <p:cNvSpPr>
            <a:spLocks noChangeShapeType="1"/>
          </p:cNvSpPr>
          <p:nvPr/>
        </p:nvSpPr>
        <p:spPr bwMode="auto">
          <a:xfrm>
            <a:off x="3203575" y="4724400"/>
            <a:ext cx="4897438" cy="1584325"/>
          </a:xfrm>
          <a:prstGeom prst="line">
            <a:avLst/>
          </a:prstGeom>
          <a:noFill/>
          <a:ln w="9525">
            <a:solidFill>
              <a:schemeClr val="tx1"/>
            </a:solidFill>
            <a:round/>
            <a:headEnd/>
            <a:tailEnd/>
          </a:ln>
        </p:spPr>
        <p:txBody>
          <a:bodyPr/>
          <a:lstStyle/>
          <a:p>
            <a:endParaRPr lang="es-MX"/>
          </a:p>
        </p:txBody>
      </p:sp>
      <p:sp>
        <p:nvSpPr>
          <p:cNvPr id="16395" name="Line 10"/>
          <p:cNvSpPr>
            <a:spLocks noChangeShapeType="1"/>
          </p:cNvSpPr>
          <p:nvPr/>
        </p:nvSpPr>
        <p:spPr bwMode="auto">
          <a:xfrm flipV="1">
            <a:off x="3203575" y="2636838"/>
            <a:ext cx="4897438" cy="1944687"/>
          </a:xfrm>
          <a:prstGeom prst="line">
            <a:avLst/>
          </a:prstGeom>
          <a:noFill/>
          <a:ln w="9525">
            <a:solidFill>
              <a:schemeClr val="tx1"/>
            </a:solidFill>
            <a:round/>
            <a:headEnd/>
            <a:tailEnd/>
          </a:ln>
        </p:spPr>
        <p:txBody>
          <a:bodyPr/>
          <a:lstStyle/>
          <a:p>
            <a:endParaRPr lang="es-MX"/>
          </a:p>
        </p:txBody>
      </p:sp>
      <p:pic>
        <p:nvPicPr>
          <p:cNvPr id="11" name="Picture 7" descr="chicagodowntown"/>
          <p:cNvPicPr>
            <a:picLocks noChangeAspect="1" noChangeArrowheads="1"/>
          </p:cNvPicPr>
          <p:nvPr/>
        </p:nvPicPr>
        <p:blipFill>
          <a:blip r:embed="rId3"/>
          <a:srcRect/>
          <a:stretch>
            <a:fillRect/>
          </a:stretch>
        </p:blipFill>
        <p:spPr bwMode="auto">
          <a:xfrm>
            <a:off x="4427538" y="2636838"/>
            <a:ext cx="3671887" cy="3676650"/>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sp>
        <p:nvSpPr>
          <p:cNvPr id="16397" name="Line 9"/>
          <p:cNvSpPr>
            <a:spLocks noChangeShapeType="1"/>
          </p:cNvSpPr>
          <p:nvPr/>
        </p:nvSpPr>
        <p:spPr bwMode="auto">
          <a:xfrm>
            <a:off x="3059113" y="4724400"/>
            <a:ext cx="1368425" cy="1584325"/>
          </a:xfrm>
          <a:prstGeom prst="line">
            <a:avLst/>
          </a:prstGeom>
          <a:noFill/>
          <a:ln w="9525">
            <a:solidFill>
              <a:schemeClr val="tx1"/>
            </a:solidFill>
            <a:round/>
            <a:headEnd/>
            <a:tailEnd/>
          </a:ln>
        </p:spPr>
        <p:txBody>
          <a:bodyPr/>
          <a:lstStyle/>
          <a:p>
            <a:endParaRPr lang="es-MX"/>
          </a:p>
        </p:txBody>
      </p:sp>
      <p:sp>
        <p:nvSpPr>
          <p:cNvPr id="16398" name="Line 11"/>
          <p:cNvSpPr>
            <a:spLocks noChangeShapeType="1"/>
          </p:cNvSpPr>
          <p:nvPr/>
        </p:nvSpPr>
        <p:spPr bwMode="auto">
          <a:xfrm flipV="1">
            <a:off x="3059113" y="2708275"/>
            <a:ext cx="1368425" cy="1873250"/>
          </a:xfrm>
          <a:prstGeom prst="line">
            <a:avLst/>
          </a:prstGeom>
          <a:noFill/>
          <a:ln w="9525">
            <a:solidFill>
              <a:schemeClr val="tx1"/>
            </a:solidFill>
            <a:round/>
            <a:headEnd/>
            <a:tailEnd/>
          </a:ln>
        </p:spPr>
        <p:txBody>
          <a:bodyPr/>
          <a:lstStyle/>
          <a:p>
            <a:endParaRPr lang="es-MX"/>
          </a:p>
        </p:txBody>
      </p:sp>
      <p:sp>
        <p:nvSpPr>
          <p:cNvPr id="16399" name="Rectangle 12"/>
          <p:cNvSpPr>
            <a:spLocks noChangeArrowheads="1"/>
          </p:cNvSpPr>
          <p:nvPr/>
        </p:nvSpPr>
        <p:spPr bwMode="auto">
          <a:xfrm>
            <a:off x="3059113" y="4581525"/>
            <a:ext cx="152400" cy="152400"/>
          </a:xfrm>
          <a:prstGeom prst="rect">
            <a:avLst/>
          </a:prstGeom>
          <a:noFill/>
          <a:ln w="19050">
            <a:solidFill>
              <a:schemeClr val="tx1"/>
            </a:solidFill>
            <a:miter lim="800000"/>
            <a:headEnd/>
            <a:tailEnd/>
          </a:ln>
        </p:spPr>
        <p:txBody>
          <a:bodyPr wrap="none" anchor="ctr"/>
          <a:lstStyle/>
          <a:p>
            <a:endParaRPr lang="es-MX"/>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835150" y="549275"/>
            <a:ext cx="5400675" cy="708025"/>
          </a:xfrm>
          <a:prstGeom prst="rect">
            <a:avLst/>
          </a:prstGeom>
          <a:noFill/>
        </p:spPr>
        <p:txBody>
          <a:bodyPr>
            <a:spAutoFit/>
          </a:bodyPr>
          <a:lstStyle/>
          <a:p>
            <a:pPr>
              <a:defRPr/>
            </a:pPr>
            <a:r>
              <a:rPr lang="es-MX" sz="4000" b="1" dirty="0">
                <a:solidFill>
                  <a:srgbClr val="C00000"/>
                </a:solidFill>
                <a:effectLst>
                  <a:outerShdw blurRad="38100" dist="38100" dir="2700000" algn="tl">
                    <a:srgbClr val="000000">
                      <a:alpha val="43137"/>
                    </a:srgbClr>
                  </a:outerShdw>
                </a:effectLst>
                <a:latin typeface="Arial Rounded MT Bold" pitchFamily="34" charset="0"/>
              </a:rPr>
              <a:t>…… La simbología</a:t>
            </a:r>
            <a:endParaRPr lang="es-ES" sz="4000" b="1" dirty="0">
              <a:solidFill>
                <a:srgbClr val="C00000"/>
              </a:solidFill>
              <a:effectLst>
                <a:outerShdw blurRad="38100" dist="38100" dir="2700000" algn="tl">
                  <a:srgbClr val="000000">
                    <a:alpha val="43137"/>
                  </a:srgbClr>
                </a:outerShdw>
              </a:effectLst>
              <a:latin typeface="Arial Rounded MT Bold" pitchFamily="34" charset="0"/>
            </a:endParaRPr>
          </a:p>
        </p:txBody>
      </p:sp>
      <p:sp>
        <p:nvSpPr>
          <p:cNvPr id="4" name="3 CuadroTexto"/>
          <p:cNvSpPr txBox="1"/>
          <p:nvPr/>
        </p:nvSpPr>
        <p:spPr>
          <a:xfrm>
            <a:off x="900113" y="1268413"/>
            <a:ext cx="7643812" cy="1570037"/>
          </a:xfrm>
          <a:prstGeom prst="rect">
            <a:avLst/>
          </a:prstGeom>
          <a:noFill/>
        </p:spPr>
        <p:txBody>
          <a:bodyPr>
            <a:spAutoFit/>
          </a:bodyPr>
          <a:lstStyle/>
          <a:p>
            <a:pPr algn="just" fontAlgn="auto">
              <a:spcBef>
                <a:spcPts val="0"/>
              </a:spcBef>
              <a:spcAft>
                <a:spcPts val="0"/>
              </a:spcAft>
              <a:defRPr/>
            </a:pPr>
            <a:r>
              <a:rPr lang="es-MX" sz="2400" b="1" dirty="0">
                <a:effectLst>
                  <a:outerShdw blurRad="38100" dist="38100" dir="2700000" algn="tl">
                    <a:srgbClr val="000000">
                      <a:alpha val="43137"/>
                    </a:srgbClr>
                  </a:outerShdw>
                </a:effectLst>
                <a:latin typeface="Arial Rounded MT Bold" pitchFamily="34" charset="0"/>
              </a:rPr>
              <a:t>Los símbolos son códigos que se utilizan en el mapa en lugar de texto. Regularmente son puntos, líneas o áreas que consideran la forma, tamaño, orientación, patrón, color o valor</a:t>
            </a:r>
            <a:endParaRPr lang="es-ES" sz="2400" b="1" dirty="0">
              <a:effectLst>
                <a:outerShdw blurRad="38100" dist="38100" dir="2700000" algn="tl">
                  <a:srgbClr val="000000">
                    <a:alpha val="43137"/>
                  </a:srgbClr>
                </a:outerShdw>
              </a:effectLst>
              <a:latin typeface="Arial Rounded MT Bold" pitchFamily="34" charset="0"/>
            </a:endParaRPr>
          </a:p>
        </p:txBody>
      </p:sp>
      <p:pic>
        <p:nvPicPr>
          <p:cNvPr id="17412" name="Picture 5" descr="vis_var"/>
          <p:cNvPicPr>
            <a:picLocks noChangeAspect="1" noChangeArrowheads="1"/>
          </p:cNvPicPr>
          <p:nvPr/>
        </p:nvPicPr>
        <p:blipFill>
          <a:blip r:embed="rId2"/>
          <a:srcRect t="6531"/>
          <a:stretch>
            <a:fillRect/>
          </a:stretch>
        </p:blipFill>
        <p:spPr bwMode="auto">
          <a:xfrm>
            <a:off x="2051050" y="3141663"/>
            <a:ext cx="4856163" cy="3090862"/>
          </a:xfrm>
          <a:prstGeom prst="rect">
            <a:avLst/>
          </a:prstGeom>
          <a:noFill/>
          <a:ln w="9525">
            <a:noFill/>
            <a:miter lim="800000"/>
            <a:headEnd/>
            <a:tailEnd/>
          </a:ln>
        </p:spPr>
      </p:pic>
      <p:sp>
        <p:nvSpPr>
          <p:cNvPr id="6" name="5 Rectángulo"/>
          <p:cNvSpPr/>
          <p:nvPr/>
        </p:nvSpPr>
        <p:spPr>
          <a:xfrm>
            <a:off x="2627313" y="3284538"/>
            <a:ext cx="576262" cy="288925"/>
          </a:xfrm>
          <a:prstGeom prst="rect">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7414" name="6 CuadroTexto"/>
          <p:cNvSpPr txBox="1">
            <a:spLocks noChangeArrowheads="1"/>
          </p:cNvSpPr>
          <p:nvPr/>
        </p:nvSpPr>
        <p:spPr bwMode="auto">
          <a:xfrm>
            <a:off x="2627313" y="3284538"/>
            <a:ext cx="649287" cy="261937"/>
          </a:xfrm>
          <a:prstGeom prst="rect">
            <a:avLst/>
          </a:prstGeom>
          <a:noFill/>
          <a:ln w="9525">
            <a:noFill/>
            <a:miter lim="800000"/>
            <a:headEnd/>
            <a:tailEnd/>
          </a:ln>
        </p:spPr>
        <p:txBody>
          <a:bodyPr>
            <a:spAutoFit/>
          </a:bodyPr>
          <a:lstStyle/>
          <a:p>
            <a:r>
              <a:rPr lang="es-MX" sz="1100" b="1">
                <a:latin typeface="Arial Rounded MT Bold" pitchFamily="34" charset="0"/>
              </a:rPr>
              <a:t>Forma</a:t>
            </a:r>
          </a:p>
        </p:txBody>
      </p:sp>
      <p:sp>
        <p:nvSpPr>
          <p:cNvPr id="8" name="7 Rectángulo"/>
          <p:cNvSpPr/>
          <p:nvPr/>
        </p:nvSpPr>
        <p:spPr>
          <a:xfrm>
            <a:off x="4211638" y="3284538"/>
            <a:ext cx="576262" cy="215900"/>
          </a:xfrm>
          <a:prstGeom prst="rect">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7416" name="8 CuadroTexto"/>
          <p:cNvSpPr txBox="1">
            <a:spLocks noChangeArrowheads="1"/>
          </p:cNvSpPr>
          <p:nvPr/>
        </p:nvSpPr>
        <p:spPr bwMode="auto">
          <a:xfrm>
            <a:off x="4140200" y="3284538"/>
            <a:ext cx="792163" cy="261937"/>
          </a:xfrm>
          <a:prstGeom prst="rect">
            <a:avLst/>
          </a:prstGeom>
          <a:noFill/>
          <a:ln w="9525">
            <a:noFill/>
            <a:miter lim="800000"/>
            <a:headEnd/>
            <a:tailEnd/>
          </a:ln>
        </p:spPr>
        <p:txBody>
          <a:bodyPr>
            <a:spAutoFit/>
          </a:bodyPr>
          <a:lstStyle/>
          <a:p>
            <a:r>
              <a:rPr lang="es-MX" sz="1100" b="1">
                <a:latin typeface="Arial Rounded MT Bold" pitchFamily="34" charset="0"/>
              </a:rPr>
              <a:t>Tamaño</a:t>
            </a:r>
          </a:p>
        </p:txBody>
      </p:sp>
      <p:sp>
        <p:nvSpPr>
          <p:cNvPr id="14" name="13 Rectángulo"/>
          <p:cNvSpPr/>
          <p:nvPr/>
        </p:nvSpPr>
        <p:spPr>
          <a:xfrm>
            <a:off x="5508625" y="3284538"/>
            <a:ext cx="1079500" cy="215900"/>
          </a:xfrm>
          <a:prstGeom prst="rect">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7418" name="12 CuadroTexto"/>
          <p:cNvSpPr txBox="1">
            <a:spLocks noChangeArrowheads="1"/>
          </p:cNvSpPr>
          <p:nvPr/>
        </p:nvSpPr>
        <p:spPr bwMode="auto">
          <a:xfrm>
            <a:off x="5580063" y="3284538"/>
            <a:ext cx="1008062" cy="261937"/>
          </a:xfrm>
          <a:prstGeom prst="rect">
            <a:avLst/>
          </a:prstGeom>
          <a:noFill/>
          <a:ln w="9525">
            <a:noFill/>
            <a:miter lim="800000"/>
            <a:headEnd/>
            <a:tailEnd/>
          </a:ln>
        </p:spPr>
        <p:txBody>
          <a:bodyPr>
            <a:spAutoFit/>
          </a:bodyPr>
          <a:lstStyle/>
          <a:p>
            <a:r>
              <a:rPr lang="es-MX" sz="1100" b="1">
                <a:latin typeface="Arial Rounded MT Bold" pitchFamily="34" charset="0"/>
              </a:rPr>
              <a:t>Orientación</a:t>
            </a:r>
          </a:p>
        </p:txBody>
      </p:sp>
      <p:sp>
        <p:nvSpPr>
          <p:cNvPr id="15" name="14 Rectángulo"/>
          <p:cNvSpPr/>
          <p:nvPr/>
        </p:nvSpPr>
        <p:spPr>
          <a:xfrm>
            <a:off x="2124075" y="4724400"/>
            <a:ext cx="1439863" cy="288925"/>
          </a:xfrm>
          <a:prstGeom prst="rect">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7420" name="9 CuadroTexto"/>
          <p:cNvSpPr txBox="1">
            <a:spLocks noChangeArrowheads="1"/>
          </p:cNvSpPr>
          <p:nvPr/>
        </p:nvSpPr>
        <p:spPr bwMode="auto">
          <a:xfrm>
            <a:off x="2555875" y="4724400"/>
            <a:ext cx="647700" cy="261938"/>
          </a:xfrm>
          <a:prstGeom prst="rect">
            <a:avLst/>
          </a:prstGeom>
          <a:noFill/>
          <a:ln w="9525">
            <a:noFill/>
            <a:miter lim="800000"/>
            <a:headEnd/>
            <a:tailEnd/>
          </a:ln>
        </p:spPr>
        <p:txBody>
          <a:bodyPr>
            <a:spAutoFit/>
          </a:bodyPr>
          <a:lstStyle/>
          <a:p>
            <a:r>
              <a:rPr lang="es-MX" sz="1100" b="1">
                <a:latin typeface="Arial Rounded MT Bold" pitchFamily="34" charset="0"/>
              </a:rPr>
              <a:t>Patrón</a:t>
            </a:r>
          </a:p>
        </p:txBody>
      </p:sp>
      <p:sp>
        <p:nvSpPr>
          <p:cNvPr id="16" name="15 Rectángulo"/>
          <p:cNvSpPr/>
          <p:nvPr/>
        </p:nvSpPr>
        <p:spPr>
          <a:xfrm>
            <a:off x="3851275" y="4724400"/>
            <a:ext cx="1368425" cy="288925"/>
          </a:xfrm>
          <a:prstGeom prst="rect">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7422" name="10 CuadroTexto"/>
          <p:cNvSpPr txBox="1">
            <a:spLocks noChangeArrowheads="1"/>
          </p:cNvSpPr>
          <p:nvPr/>
        </p:nvSpPr>
        <p:spPr bwMode="auto">
          <a:xfrm>
            <a:off x="4067175" y="4724400"/>
            <a:ext cx="1009650" cy="261938"/>
          </a:xfrm>
          <a:prstGeom prst="rect">
            <a:avLst/>
          </a:prstGeom>
          <a:noFill/>
          <a:ln w="9525">
            <a:noFill/>
            <a:miter lim="800000"/>
            <a:headEnd/>
            <a:tailEnd/>
          </a:ln>
        </p:spPr>
        <p:txBody>
          <a:bodyPr>
            <a:spAutoFit/>
          </a:bodyPr>
          <a:lstStyle/>
          <a:p>
            <a:r>
              <a:rPr lang="es-MX" sz="1100" b="1">
                <a:latin typeface="Arial Rounded MT Bold" pitchFamily="34" charset="0"/>
              </a:rPr>
              <a:t>Color sólido</a:t>
            </a:r>
          </a:p>
        </p:txBody>
      </p:sp>
      <p:sp>
        <p:nvSpPr>
          <p:cNvPr id="17" name="16 Rectángulo"/>
          <p:cNvSpPr/>
          <p:nvPr/>
        </p:nvSpPr>
        <p:spPr>
          <a:xfrm>
            <a:off x="5651500" y="4724400"/>
            <a:ext cx="1008063" cy="217488"/>
          </a:xfrm>
          <a:prstGeom prst="rect">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7424" name="11 CuadroTexto"/>
          <p:cNvSpPr txBox="1">
            <a:spLocks noChangeArrowheads="1"/>
          </p:cNvSpPr>
          <p:nvPr/>
        </p:nvSpPr>
        <p:spPr bwMode="auto">
          <a:xfrm>
            <a:off x="5364163" y="4724400"/>
            <a:ext cx="1431925" cy="261938"/>
          </a:xfrm>
          <a:prstGeom prst="rect">
            <a:avLst/>
          </a:prstGeom>
          <a:noFill/>
          <a:ln w="9525">
            <a:noFill/>
            <a:miter lim="800000"/>
            <a:headEnd/>
            <a:tailEnd/>
          </a:ln>
        </p:spPr>
        <p:txBody>
          <a:bodyPr>
            <a:spAutoFit/>
          </a:bodyPr>
          <a:lstStyle/>
          <a:p>
            <a:r>
              <a:rPr lang="es-MX" sz="1100" b="1">
                <a:latin typeface="Arial Rounded MT Bold" pitchFamily="34" charset="0"/>
              </a:rPr>
              <a:t>Color difuminado</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 CuadroTexto"/>
          <p:cNvSpPr txBox="1">
            <a:spLocks noChangeArrowheads="1"/>
          </p:cNvSpPr>
          <p:nvPr/>
        </p:nvSpPr>
        <p:spPr bwMode="auto">
          <a:xfrm>
            <a:off x="1042988" y="692150"/>
            <a:ext cx="7143750" cy="369888"/>
          </a:xfrm>
          <a:prstGeom prst="rect">
            <a:avLst/>
          </a:prstGeom>
          <a:noFill/>
          <a:ln w="9525">
            <a:noFill/>
            <a:miter lim="800000"/>
            <a:headEnd/>
            <a:tailEnd/>
          </a:ln>
        </p:spPr>
        <p:txBody>
          <a:bodyPr>
            <a:spAutoFit/>
          </a:bodyPr>
          <a:lstStyle/>
          <a:p>
            <a:pPr>
              <a:defRPr/>
            </a:pPr>
            <a:r>
              <a:rPr lang="es-MX" dirty="0">
                <a:latin typeface="Arial Rounded MT Bold" pitchFamily="34" charset="0"/>
              </a:rPr>
              <a:t>….los puntos nos pueden decir la </a:t>
            </a:r>
            <a:r>
              <a:rPr lang="es-MX" b="1" dirty="0">
                <a:solidFill>
                  <a:srgbClr val="C00000"/>
                </a:solidFill>
                <a:effectLst>
                  <a:outerShdw blurRad="38100" dist="38100" dir="2700000" algn="tl">
                    <a:srgbClr val="000000">
                      <a:alpha val="43137"/>
                    </a:srgbClr>
                  </a:outerShdw>
                </a:effectLst>
                <a:latin typeface="Arial Rounded MT Bold" pitchFamily="34" charset="0"/>
              </a:rPr>
              <a:t>localización</a:t>
            </a:r>
            <a:r>
              <a:rPr lang="es-MX" dirty="0">
                <a:latin typeface="Arial Rounded MT Bold" pitchFamily="34" charset="0"/>
              </a:rPr>
              <a:t> de “algo”</a:t>
            </a:r>
            <a:endParaRPr lang="es-ES" dirty="0">
              <a:latin typeface="Arial Rounded MT Bold" pitchFamily="34" charset="0"/>
            </a:endParaRPr>
          </a:p>
        </p:txBody>
      </p:sp>
      <p:pic>
        <p:nvPicPr>
          <p:cNvPr id="18435" name="Picture 4" descr="http://jqrealestate.com.mx/upload_images/mapa%20mexico.jpg"/>
          <p:cNvPicPr>
            <a:picLocks noChangeAspect="1" noChangeArrowheads="1"/>
          </p:cNvPicPr>
          <p:nvPr/>
        </p:nvPicPr>
        <p:blipFill>
          <a:blip r:embed="rId2"/>
          <a:srcRect/>
          <a:stretch>
            <a:fillRect/>
          </a:stretch>
        </p:blipFill>
        <p:spPr bwMode="auto">
          <a:xfrm>
            <a:off x="1042988" y="1341438"/>
            <a:ext cx="6980237" cy="4535487"/>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 CuadroTexto"/>
          <p:cNvSpPr txBox="1">
            <a:spLocks noChangeArrowheads="1"/>
          </p:cNvSpPr>
          <p:nvPr/>
        </p:nvSpPr>
        <p:spPr bwMode="auto">
          <a:xfrm>
            <a:off x="1042988" y="692150"/>
            <a:ext cx="7143750" cy="369888"/>
          </a:xfrm>
          <a:prstGeom prst="rect">
            <a:avLst/>
          </a:prstGeom>
          <a:noFill/>
          <a:ln w="9525">
            <a:noFill/>
            <a:miter lim="800000"/>
            <a:headEnd/>
            <a:tailEnd/>
          </a:ln>
        </p:spPr>
        <p:txBody>
          <a:bodyPr>
            <a:spAutoFit/>
          </a:bodyPr>
          <a:lstStyle/>
          <a:p>
            <a:pPr>
              <a:defRPr/>
            </a:pPr>
            <a:r>
              <a:rPr lang="es-MX" dirty="0">
                <a:latin typeface="Arial Rounded MT Bold" pitchFamily="34" charset="0"/>
              </a:rPr>
              <a:t>….los puntos nos pueden decir la </a:t>
            </a:r>
            <a:r>
              <a:rPr lang="es-MX" b="1" dirty="0">
                <a:solidFill>
                  <a:srgbClr val="C00000"/>
                </a:solidFill>
                <a:effectLst>
                  <a:outerShdw blurRad="38100" dist="38100" dir="2700000" algn="tl">
                    <a:srgbClr val="000000">
                      <a:alpha val="43137"/>
                    </a:srgbClr>
                  </a:outerShdw>
                </a:effectLst>
                <a:latin typeface="Arial Rounded MT Bold" pitchFamily="34" charset="0"/>
              </a:rPr>
              <a:t>distribución</a:t>
            </a:r>
            <a:r>
              <a:rPr lang="es-MX" dirty="0">
                <a:latin typeface="Arial Rounded MT Bold" pitchFamily="34" charset="0"/>
              </a:rPr>
              <a:t> de “algo”</a:t>
            </a:r>
            <a:endParaRPr lang="es-ES" dirty="0">
              <a:latin typeface="Arial Rounded MT Bold" pitchFamily="34" charset="0"/>
            </a:endParaRPr>
          </a:p>
        </p:txBody>
      </p:sp>
      <p:pic>
        <p:nvPicPr>
          <p:cNvPr id="19459" name="Picture 6" descr="http://tlacaelel.igeofcu.unam.mx/~vladimir/sismos/hist0777_corr.gif"/>
          <p:cNvPicPr>
            <a:picLocks noChangeAspect="1" noChangeArrowheads="1"/>
          </p:cNvPicPr>
          <p:nvPr/>
        </p:nvPicPr>
        <p:blipFill>
          <a:blip r:embed="rId2"/>
          <a:srcRect/>
          <a:stretch>
            <a:fillRect/>
          </a:stretch>
        </p:blipFill>
        <p:spPr bwMode="auto">
          <a:xfrm>
            <a:off x="1042988" y="1412875"/>
            <a:ext cx="6769100" cy="4640263"/>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 CuadroTexto"/>
          <p:cNvSpPr txBox="1">
            <a:spLocks noChangeArrowheads="1"/>
          </p:cNvSpPr>
          <p:nvPr/>
        </p:nvSpPr>
        <p:spPr bwMode="auto">
          <a:xfrm>
            <a:off x="1042988" y="692150"/>
            <a:ext cx="7143750" cy="369888"/>
          </a:xfrm>
          <a:prstGeom prst="rect">
            <a:avLst/>
          </a:prstGeom>
          <a:noFill/>
          <a:ln w="9525">
            <a:noFill/>
            <a:miter lim="800000"/>
            <a:headEnd/>
            <a:tailEnd/>
          </a:ln>
        </p:spPr>
        <p:txBody>
          <a:bodyPr>
            <a:spAutoFit/>
          </a:bodyPr>
          <a:lstStyle/>
          <a:p>
            <a:pPr>
              <a:defRPr/>
            </a:pPr>
            <a:r>
              <a:rPr lang="es-MX" dirty="0">
                <a:latin typeface="Arial Rounded MT Bold" pitchFamily="34" charset="0"/>
              </a:rPr>
              <a:t>….los puntos nos pueden decir el </a:t>
            </a:r>
            <a:r>
              <a:rPr lang="es-MX" b="1" dirty="0">
                <a:solidFill>
                  <a:srgbClr val="C00000"/>
                </a:solidFill>
                <a:effectLst>
                  <a:outerShdw blurRad="38100" dist="38100" dir="2700000" algn="tl">
                    <a:srgbClr val="000000">
                      <a:alpha val="43137"/>
                    </a:srgbClr>
                  </a:outerShdw>
                </a:effectLst>
                <a:latin typeface="Arial Rounded MT Bold" pitchFamily="34" charset="0"/>
              </a:rPr>
              <a:t>valor</a:t>
            </a:r>
            <a:r>
              <a:rPr lang="es-MX" dirty="0">
                <a:latin typeface="Arial Rounded MT Bold" pitchFamily="34" charset="0"/>
              </a:rPr>
              <a:t> de “algo”</a:t>
            </a:r>
            <a:endParaRPr lang="es-ES" dirty="0">
              <a:latin typeface="Arial Rounded MT Bold" pitchFamily="34" charset="0"/>
            </a:endParaRPr>
          </a:p>
        </p:txBody>
      </p:sp>
      <p:pic>
        <p:nvPicPr>
          <p:cNvPr id="20483" name="Picture 2" descr="http://www.ineter.gob.ni/geofisica/boletin/2001/01/sismologia0101_files/image002.gif"/>
          <p:cNvPicPr>
            <a:picLocks noChangeAspect="1" noChangeArrowheads="1"/>
          </p:cNvPicPr>
          <p:nvPr/>
        </p:nvPicPr>
        <p:blipFill>
          <a:blip r:embed="rId2"/>
          <a:srcRect/>
          <a:stretch>
            <a:fillRect/>
          </a:stretch>
        </p:blipFill>
        <p:spPr bwMode="auto">
          <a:xfrm>
            <a:off x="1116013" y="1268413"/>
            <a:ext cx="6911975" cy="4837112"/>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 CuadroTexto"/>
          <p:cNvSpPr txBox="1">
            <a:spLocks noChangeArrowheads="1"/>
          </p:cNvSpPr>
          <p:nvPr/>
        </p:nvSpPr>
        <p:spPr bwMode="auto">
          <a:xfrm>
            <a:off x="1042988" y="692150"/>
            <a:ext cx="7143750" cy="369888"/>
          </a:xfrm>
          <a:prstGeom prst="rect">
            <a:avLst/>
          </a:prstGeom>
          <a:noFill/>
          <a:ln w="9525">
            <a:noFill/>
            <a:miter lim="800000"/>
            <a:headEnd/>
            <a:tailEnd/>
          </a:ln>
        </p:spPr>
        <p:txBody>
          <a:bodyPr>
            <a:spAutoFit/>
          </a:bodyPr>
          <a:lstStyle/>
          <a:p>
            <a:pPr>
              <a:defRPr/>
            </a:pPr>
            <a:r>
              <a:rPr lang="es-MX" dirty="0">
                <a:latin typeface="Arial Rounded MT Bold" pitchFamily="34" charset="0"/>
              </a:rPr>
              <a:t>….los puntos nos pueden decir el </a:t>
            </a:r>
            <a:r>
              <a:rPr lang="es-MX" b="1" dirty="0">
                <a:solidFill>
                  <a:srgbClr val="C00000"/>
                </a:solidFill>
                <a:effectLst>
                  <a:outerShdw blurRad="38100" dist="38100" dir="2700000" algn="tl">
                    <a:srgbClr val="000000">
                      <a:alpha val="43137"/>
                    </a:srgbClr>
                  </a:outerShdw>
                </a:effectLst>
                <a:latin typeface="Arial Rounded MT Bold" pitchFamily="34" charset="0"/>
              </a:rPr>
              <a:t>valor</a:t>
            </a:r>
            <a:r>
              <a:rPr lang="es-MX" dirty="0">
                <a:latin typeface="Arial Rounded MT Bold" pitchFamily="34" charset="0"/>
              </a:rPr>
              <a:t> de “algo”</a:t>
            </a:r>
            <a:endParaRPr lang="es-ES" dirty="0">
              <a:latin typeface="Arial Rounded MT Bold" pitchFamily="34" charset="0"/>
            </a:endParaRPr>
          </a:p>
        </p:txBody>
      </p:sp>
      <p:pic>
        <p:nvPicPr>
          <p:cNvPr id="21507" name="Picture 2" descr="http://2.bp.blogspot.com/_UhZbZQaXXaw/S7lBD2LrKeI/AAAAAAAAGkA/olImvsyVsBM/s1600/27.37.-120.-110.gif"/>
          <p:cNvPicPr>
            <a:picLocks noChangeAspect="1" noChangeArrowheads="1"/>
          </p:cNvPicPr>
          <p:nvPr/>
        </p:nvPicPr>
        <p:blipFill>
          <a:blip r:embed="rId2"/>
          <a:srcRect/>
          <a:stretch>
            <a:fillRect/>
          </a:stretch>
        </p:blipFill>
        <p:spPr bwMode="auto">
          <a:xfrm>
            <a:off x="1835150" y="1341438"/>
            <a:ext cx="5400675" cy="49657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 CuadroTexto"/>
          <p:cNvSpPr txBox="1">
            <a:spLocks noChangeArrowheads="1"/>
          </p:cNvSpPr>
          <p:nvPr/>
        </p:nvSpPr>
        <p:spPr bwMode="auto">
          <a:xfrm>
            <a:off x="827088" y="692150"/>
            <a:ext cx="7575550" cy="369888"/>
          </a:xfrm>
          <a:prstGeom prst="rect">
            <a:avLst/>
          </a:prstGeom>
          <a:noFill/>
          <a:ln w="9525">
            <a:noFill/>
            <a:miter lim="800000"/>
            <a:headEnd/>
            <a:tailEnd/>
          </a:ln>
        </p:spPr>
        <p:txBody>
          <a:bodyPr>
            <a:spAutoFit/>
          </a:bodyPr>
          <a:lstStyle/>
          <a:p>
            <a:pPr>
              <a:defRPr/>
            </a:pPr>
            <a:r>
              <a:rPr lang="es-MX" dirty="0">
                <a:latin typeface="Arial Rounded MT Bold" pitchFamily="34" charset="0"/>
              </a:rPr>
              <a:t>….las  líneas son unidireccionales y nos dicen el </a:t>
            </a:r>
            <a:r>
              <a:rPr lang="es-MX" b="1" dirty="0">
                <a:solidFill>
                  <a:srgbClr val="C00000"/>
                </a:solidFill>
                <a:effectLst>
                  <a:outerShdw blurRad="38100" dist="38100" dir="2700000" algn="tl">
                    <a:srgbClr val="000000">
                      <a:alpha val="43137"/>
                    </a:srgbClr>
                  </a:outerShdw>
                </a:effectLst>
                <a:latin typeface="Arial Rounded MT Bold" pitchFamily="34" charset="0"/>
              </a:rPr>
              <a:t>límite</a:t>
            </a:r>
            <a:r>
              <a:rPr lang="es-MX" dirty="0">
                <a:latin typeface="Arial Rounded MT Bold" pitchFamily="34" charset="0"/>
              </a:rPr>
              <a:t> de “algo”</a:t>
            </a:r>
            <a:endParaRPr lang="es-ES" dirty="0">
              <a:latin typeface="Arial Rounded MT Bold" pitchFamily="34" charset="0"/>
            </a:endParaRPr>
          </a:p>
        </p:txBody>
      </p:sp>
      <p:pic>
        <p:nvPicPr>
          <p:cNvPr id="22531" name="Picture 2" descr="http://uy.kalipedia.com/kalipediamedia/geografia/media/200805/07/geomexico/20080507klpgeogmx_2_Ges_SCO.png"/>
          <p:cNvPicPr>
            <a:picLocks noChangeAspect="1" noChangeArrowheads="1"/>
          </p:cNvPicPr>
          <p:nvPr/>
        </p:nvPicPr>
        <p:blipFill>
          <a:blip r:embed="rId2"/>
          <a:srcRect/>
          <a:stretch>
            <a:fillRect/>
          </a:stretch>
        </p:blipFill>
        <p:spPr bwMode="auto">
          <a:xfrm>
            <a:off x="1116013" y="1341438"/>
            <a:ext cx="6859587" cy="4535487"/>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www.historiadehermosillo.com/caminos/m07sur2.JPG"/>
          <p:cNvPicPr>
            <a:picLocks noChangeAspect="1" noChangeArrowheads="1"/>
          </p:cNvPicPr>
          <p:nvPr/>
        </p:nvPicPr>
        <p:blipFill>
          <a:blip r:embed="rId2"/>
          <a:srcRect t="4443" r="5977"/>
          <a:stretch>
            <a:fillRect/>
          </a:stretch>
        </p:blipFill>
        <p:spPr bwMode="auto">
          <a:xfrm>
            <a:off x="755650" y="908050"/>
            <a:ext cx="4248150" cy="3097213"/>
          </a:xfrm>
          <a:prstGeom prst="rect">
            <a:avLst/>
          </a:prstGeom>
          <a:noFill/>
          <a:ln w="9525">
            <a:noFill/>
            <a:miter lim="800000"/>
            <a:headEnd/>
            <a:tailEnd/>
          </a:ln>
        </p:spPr>
      </p:pic>
      <p:pic>
        <p:nvPicPr>
          <p:cNvPr id="23555" name="Picture 4" descr="http://4.bp.blogspot.com/_GVtaBOeKzOE/S8IIbsI59hI/AAAAAAAAAfE/5BNc1PRrThc/s1600/fallas+geologicas.jpg"/>
          <p:cNvPicPr>
            <a:picLocks noChangeAspect="1" noChangeArrowheads="1"/>
          </p:cNvPicPr>
          <p:nvPr/>
        </p:nvPicPr>
        <p:blipFill>
          <a:blip r:embed="rId3"/>
          <a:srcRect/>
          <a:stretch>
            <a:fillRect/>
          </a:stretch>
        </p:blipFill>
        <p:spPr bwMode="auto">
          <a:xfrm>
            <a:off x="5219700" y="908050"/>
            <a:ext cx="3384550" cy="3270250"/>
          </a:xfrm>
          <a:prstGeom prst="rect">
            <a:avLst/>
          </a:prstGeom>
          <a:noFill/>
          <a:ln w="9525">
            <a:noFill/>
            <a:miter lim="800000"/>
            <a:headEnd/>
            <a:tailEnd/>
          </a:ln>
        </p:spPr>
      </p:pic>
      <p:pic>
        <p:nvPicPr>
          <p:cNvPr id="23556" name="Picture 6" descr="http://www.swisshaus.com.mx/images/mapa5.jpg?873"/>
          <p:cNvPicPr>
            <a:picLocks noChangeAspect="1" noChangeArrowheads="1"/>
          </p:cNvPicPr>
          <p:nvPr/>
        </p:nvPicPr>
        <p:blipFill>
          <a:blip r:embed="rId4"/>
          <a:srcRect t="12283"/>
          <a:stretch>
            <a:fillRect/>
          </a:stretch>
        </p:blipFill>
        <p:spPr bwMode="auto">
          <a:xfrm>
            <a:off x="1979613" y="4292600"/>
            <a:ext cx="4824412" cy="2057400"/>
          </a:xfrm>
          <a:prstGeom prst="rect">
            <a:avLst/>
          </a:prstGeom>
          <a:noFill/>
          <a:ln w="9525">
            <a:noFill/>
            <a:miter lim="800000"/>
            <a:headEnd/>
            <a:tailEnd/>
          </a:ln>
        </p:spPr>
      </p:pic>
      <p:sp>
        <p:nvSpPr>
          <p:cNvPr id="23557" name="4 CuadroTexto"/>
          <p:cNvSpPr txBox="1">
            <a:spLocks noChangeArrowheads="1"/>
          </p:cNvSpPr>
          <p:nvPr/>
        </p:nvSpPr>
        <p:spPr bwMode="auto">
          <a:xfrm>
            <a:off x="900113" y="3284538"/>
            <a:ext cx="1584325" cy="369887"/>
          </a:xfrm>
          <a:prstGeom prst="rect">
            <a:avLst/>
          </a:prstGeom>
          <a:noFill/>
          <a:ln w="9525">
            <a:noFill/>
            <a:miter lim="800000"/>
            <a:headEnd/>
            <a:tailEnd/>
          </a:ln>
        </p:spPr>
        <p:txBody>
          <a:bodyPr>
            <a:spAutoFit/>
          </a:bodyPr>
          <a:lstStyle/>
          <a:p>
            <a:r>
              <a:rPr lang="es-MX">
                <a:latin typeface="Arial Rounded MT Bold" pitchFamily="34" charset="0"/>
              </a:rPr>
              <a:t>Carreteras</a:t>
            </a:r>
          </a:p>
        </p:txBody>
      </p:sp>
      <p:sp>
        <p:nvSpPr>
          <p:cNvPr id="23558" name="5 CuadroTexto"/>
          <p:cNvSpPr txBox="1">
            <a:spLocks noChangeArrowheads="1"/>
          </p:cNvSpPr>
          <p:nvPr/>
        </p:nvSpPr>
        <p:spPr bwMode="auto">
          <a:xfrm>
            <a:off x="2051050" y="5876925"/>
            <a:ext cx="1584325" cy="369888"/>
          </a:xfrm>
          <a:prstGeom prst="rect">
            <a:avLst/>
          </a:prstGeom>
          <a:noFill/>
          <a:ln w="9525">
            <a:noFill/>
            <a:miter lim="800000"/>
            <a:headEnd/>
            <a:tailEnd/>
          </a:ln>
        </p:spPr>
        <p:txBody>
          <a:bodyPr>
            <a:spAutoFit/>
          </a:bodyPr>
          <a:lstStyle/>
          <a:p>
            <a:r>
              <a:rPr lang="es-MX">
                <a:latin typeface="Arial Rounded MT Bold" pitchFamily="34" charset="0"/>
              </a:rPr>
              <a:t>Calles</a:t>
            </a:r>
          </a:p>
        </p:txBody>
      </p:sp>
      <p:sp>
        <p:nvSpPr>
          <p:cNvPr id="23559" name="6 CuadroTexto"/>
          <p:cNvSpPr txBox="1">
            <a:spLocks noChangeArrowheads="1"/>
          </p:cNvSpPr>
          <p:nvPr/>
        </p:nvSpPr>
        <p:spPr bwMode="auto">
          <a:xfrm>
            <a:off x="6227763" y="692150"/>
            <a:ext cx="2305050" cy="369888"/>
          </a:xfrm>
          <a:prstGeom prst="rect">
            <a:avLst/>
          </a:prstGeom>
          <a:noFill/>
          <a:ln w="9525">
            <a:noFill/>
            <a:miter lim="800000"/>
            <a:headEnd/>
            <a:tailEnd/>
          </a:ln>
        </p:spPr>
        <p:txBody>
          <a:bodyPr>
            <a:spAutoFit/>
          </a:bodyPr>
          <a:lstStyle/>
          <a:p>
            <a:r>
              <a:rPr lang="es-MX">
                <a:latin typeface="Arial Rounded MT Bold" pitchFamily="34" charset="0"/>
              </a:rPr>
              <a:t>Fallas tectónicas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 CuadroTexto"/>
          <p:cNvSpPr txBox="1">
            <a:spLocks noChangeArrowheads="1"/>
          </p:cNvSpPr>
          <p:nvPr/>
        </p:nvSpPr>
        <p:spPr bwMode="auto">
          <a:xfrm>
            <a:off x="1547813" y="765175"/>
            <a:ext cx="6480175" cy="368300"/>
          </a:xfrm>
          <a:prstGeom prst="rect">
            <a:avLst/>
          </a:prstGeom>
          <a:noFill/>
          <a:ln w="9525">
            <a:noFill/>
            <a:miter lim="800000"/>
            <a:headEnd/>
            <a:tailEnd/>
          </a:ln>
        </p:spPr>
        <p:txBody>
          <a:bodyPr>
            <a:spAutoFit/>
          </a:bodyPr>
          <a:lstStyle/>
          <a:p>
            <a:pPr>
              <a:defRPr/>
            </a:pPr>
            <a:r>
              <a:rPr lang="es-MX" dirty="0">
                <a:latin typeface="Arial Rounded MT Bold" pitchFamily="34" charset="0"/>
              </a:rPr>
              <a:t>….las </a:t>
            </a:r>
            <a:r>
              <a:rPr lang="es-MX" b="1" dirty="0">
                <a:solidFill>
                  <a:srgbClr val="C00000"/>
                </a:solidFill>
                <a:effectLst>
                  <a:outerShdw blurRad="38100" dist="38100" dir="2700000" algn="tl">
                    <a:srgbClr val="000000">
                      <a:alpha val="43137"/>
                    </a:srgbClr>
                  </a:outerShdw>
                </a:effectLst>
                <a:latin typeface="Arial Rounded MT Bold" pitchFamily="34" charset="0"/>
              </a:rPr>
              <a:t> </a:t>
            </a:r>
            <a:r>
              <a:rPr lang="es-MX" b="1" dirty="0" err="1">
                <a:solidFill>
                  <a:srgbClr val="C00000"/>
                </a:solidFill>
                <a:effectLst>
                  <a:outerShdw blurRad="38100" dist="38100" dir="2700000" algn="tl">
                    <a:srgbClr val="000000">
                      <a:alpha val="43137"/>
                    </a:srgbClr>
                  </a:outerShdw>
                </a:effectLst>
                <a:latin typeface="Arial Rounded MT Bold" pitchFamily="34" charset="0"/>
              </a:rPr>
              <a:t>isolíneas</a:t>
            </a:r>
            <a:r>
              <a:rPr lang="es-MX" b="1" dirty="0">
                <a:solidFill>
                  <a:srgbClr val="C00000"/>
                </a:solidFill>
                <a:effectLst>
                  <a:outerShdw blurRad="38100" dist="38100" dir="2700000" algn="tl">
                    <a:srgbClr val="000000">
                      <a:alpha val="43137"/>
                    </a:srgbClr>
                  </a:outerShdw>
                </a:effectLst>
                <a:latin typeface="Arial Rounded MT Bold" pitchFamily="34" charset="0"/>
              </a:rPr>
              <a:t> </a:t>
            </a:r>
            <a:r>
              <a:rPr lang="es-MX" dirty="0">
                <a:latin typeface="Arial Rounded MT Bold" pitchFamily="34" charset="0"/>
              </a:rPr>
              <a:t>conectan caracteres del mismo valor</a:t>
            </a:r>
            <a:endParaRPr lang="es-ES" dirty="0">
              <a:latin typeface="Arial Rounded MT Bold" pitchFamily="34" charset="0"/>
            </a:endParaRPr>
          </a:p>
        </p:txBody>
      </p:sp>
      <p:pic>
        <p:nvPicPr>
          <p:cNvPr id="24579" name="Picture 2" descr="http://tierra.rediris.es/hidrored/ponencias/marioaE8.JPG"/>
          <p:cNvPicPr>
            <a:picLocks noChangeAspect="1" noChangeArrowheads="1"/>
          </p:cNvPicPr>
          <p:nvPr/>
        </p:nvPicPr>
        <p:blipFill>
          <a:blip r:embed="rId2"/>
          <a:srcRect/>
          <a:stretch>
            <a:fillRect/>
          </a:stretch>
        </p:blipFill>
        <p:spPr bwMode="auto">
          <a:xfrm>
            <a:off x="1331913" y="1557338"/>
            <a:ext cx="6515100" cy="42672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srcRect l="7201" t="3870" r="7735" b="24274"/>
          <a:stretch>
            <a:fillRect/>
          </a:stretch>
        </p:blipFill>
        <p:spPr bwMode="auto">
          <a:xfrm>
            <a:off x="1476375" y="404813"/>
            <a:ext cx="5903913" cy="5813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 CuadroTexto"/>
          <p:cNvSpPr txBox="1">
            <a:spLocks noChangeArrowheads="1"/>
          </p:cNvSpPr>
          <p:nvPr/>
        </p:nvSpPr>
        <p:spPr bwMode="auto">
          <a:xfrm>
            <a:off x="1547813" y="765175"/>
            <a:ext cx="6480175" cy="368300"/>
          </a:xfrm>
          <a:prstGeom prst="rect">
            <a:avLst/>
          </a:prstGeom>
          <a:noFill/>
          <a:ln w="9525">
            <a:noFill/>
            <a:miter lim="800000"/>
            <a:headEnd/>
            <a:tailEnd/>
          </a:ln>
        </p:spPr>
        <p:txBody>
          <a:bodyPr>
            <a:spAutoFit/>
          </a:bodyPr>
          <a:lstStyle/>
          <a:p>
            <a:pPr>
              <a:defRPr/>
            </a:pPr>
            <a:r>
              <a:rPr lang="es-MX" dirty="0">
                <a:latin typeface="Arial Rounded MT Bold" pitchFamily="34" charset="0"/>
              </a:rPr>
              <a:t>….Los símbolos de área muestran diferencias en </a:t>
            </a:r>
            <a:r>
              <a:rPr lang="es-MX" b="1" dirty="0">
                <a:solidFill>
                  <a:srgbClr val="C00000"/>
                </a:solidFill>
                <a:effectLst>
                  <a:outerShdw blurRad="38100" dist="38100" dir="2700000" algn="tl">
                    <a:srgbClr val="000000">
                      <a:alpha val="43137"/>
                    </a:srgbClr>
                  </a:outerShdw>
                </a:effectLst>
                <a:latin typeface="Arial Rounded MT Bold" pitchFamily="34" charset="0"/>
              </a:rPr>
              <a:t>valor</a:t>
            </a:r>
            <a:endParaRPr lang="es-ES" b="1" dirty="0">
              <a:solidFill>
                <a:srgbClr val="C00000"/>
              </a:solidFill>
              <a:effectLst>
                <a:outerShdw blurRad="38100" dist="38100" dir="2700000" algn="tl">
                  <a:srgbClr val="000000">
                    <a:alpha val="43137"/>
                  </a:srgbClr>
                </a:outerShdw>
              </a:effectLst>
              <a:latin typeface="Arial Rounded MT Bold" pitchFamily="34" charset="0"/>
            </a:endParaRPr>
          </a:p>
        </p:txBody>
      </p:sp>
      <p:pic>
        <p:nvPicPr>
          <p:cNvPr id="26627" name="Picture 2" descr="Mapa de Temperaturas de Mexico">
            <a:hlinkClick r:id="rId2"/>
          </p:cNvPr>
          <p:cNvPicPr>
            <a:picLocks noChangeAspect="1" noChangeArrowheads="1"/>
          </p:cNvPicPr>
          <p:nvPr/>
        </p:nvPicPr>
        <p:blipFill>
          <a:blip r:embed="rId3"/>
          <a:srcRect/>
          <a:stretch>
            <a:fillRect/>
          </a:stretch>
        </p:blipFill>
        <p:spPr bwMode="auto">
          <a:xfrm>
            <a:off x="1403350" y="1341438"/>
            <a:ext cx="6408738" cy="4383087"/>
          </a:xfrm>
          <a:prstGeom prst="rect">
            <a:avLst/>
          </a:prstGeom>
          <a:noFill/>
          <a:ln w="9525">
            <a:noFill/>
            <a:miter lim="800000"/>
            <a:headEnd/>
            <a:tailEnd/>
          </a:ln>
        </p:spPr>
      </p:pic>
      <p:sp>
        <p:nvSpPr>
          <p:cNvPr id="4" name="11 CuadroTexto"/>
          <p:cNvSpPr txBox="1">
            <a:spLocks noChangeArrowheads="1"/>
          </p:cNvSpPr>
          <p:nvPr/>
        </p:nvSpPr>
        <p:spPr bwMode="auto">
          <a:xfrm>
            <a:off x="1619250" y="5876925"/>
            <a:ext cx="6048375" cy="307975"/>
          </a:xfrm>
          <a:prstGeom prst="rect">
            <a:avLst/>
          </a:prstGeom>
          <a:noFill/>
          <a:ln w="9525">
            <a:noFill/>
            <a:miter lim="800000"/>
            <a:headEnd/>
            <a:tailEnd/>
          </a:ln>
        </p:spPr>
        <p:txBody>
          <a:bodyPr>
            <a:spAutoFit/>
          </a:bodyPr>
          <a:lstStyle/>
          <a:p>
            <a:pPr>
              <a:defRPr/>
            </a:pPr>
            <a:r>
              <a:rPr lang="es-MX" sz="1400" dirty="0">
                <a:latin typeface="Arial Rounded MT Bold" pitchFamily="34" charset="0"/>
              </a:rPr>
              <a:t>….regularmente los colores más oscuros indican un valor mayor</a:t>
            </a:r>
            <a:endParaRPr lang="es-ES" sz="1400" b="1" dirty="0">
              <a:solidFill>
                <a:srgbClr val="C00000"/>
              </a:solidFill>
              <a:effectLst>
                <a:outerShdw blurRad="38100" dist="38100" dir="2700000" algn="tl">
                  <a:srgbClr val="000000">
                    <a:alpha val="43137"/>
                  </a:srgbClr>
                </a:outerShdw>
              </a:effectLst>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 CuadroTexto"/>
          <p:cNvSpPr txBox="1">
            <a:spLocks noChangeArrowheads="1"/>
          </p:cNvSpPr>
          <p:nvPr/>
        </p:nvSpPr>
        <p:spPr bwMode="auto">
          <a:xfrm>
            <a:off x="1547813" y="765175"/>
            <a:ext cx="6480175" cy="368300"/>
          </a:xfrm>
          <a:prstGeom prst="rect">
            <a:avLst/>
          </a:prstGeom>
          <a:noFill/>
          <a:ln w="9525">
            <a:noFill/>
            <a:miter lim="800000"/>
            <a:headEnd/>
            <a:tailEnd/>
          </a:ln>
        </p:spPr>
        <p:txBody>
          <a:bodyPr>
            <a:spAutoFit/>
          </a:bodyPr>
          <a:lstStyle/>
          <a:p>
            <a:pPr>
              <a:defRPr/>
            </a:pPr>
            <a:r>
              <a:rPr lang="es-MX" dirty="0">
                <a:latin typeface="Arial Rounded MT Bold" pitchFamily="34" charset="0"/>
              </a:rPr>
              <a:t>….Los símbolos de área muestran diferencias en </a:t>
            </a:r>
            <a:r>
              <a:rPr lang="es-MX" b="1" dirty="0">
                <a:solidFill>
                  <a:srgbClr val="C00000"/>
                </a:solidFill>
                <a:effectLst>
                  <a:outerShdw blurRad="38100" dist="38100" dir="2700000" algn="tl">
                    <a:srgbClr val="000000">
                      <a:alpha val="43137"/>
                    </a:srgbClr>
                  </a:outerShdw>
                </a:effectLst>
                <a:latin typeface="Arial Rounded MT Bold" pitchFamily="34" charset="0"/>
              </a:rPr>
              <a:t>forma</a:t>
            </a:r>
            <a:endParaRPr lang="es-ES" b="1" dirty="0">
              <a:solidFill>
                <a:srgbClr val="C00000"/>
              </a:solidFill>
              <a:effectLst>
                <a:outerShdw blurRad="38100" dist="38100" dir="2700000" algn="tl">
                  <a:srgbClr val="000000">
                    <a:alpha val="43137"/>
                  </a:srgbClr>
                </a:outerShdw>
              </a:effectLst>
              <a:latin typeface="Arial Rounded MT Bold" pitchFamily="34" charset="0"/>
            </a:endParaRPr>
          </a:p>
        </p:txBody>
      </p:sp>
      <p:pic>
        <p:nvPicPr>
          <p:cNvPr id="27651" name="Picture 4" descr="http://pacificosur.ciesas.edu.mx/anexos/mapas/biofisico/fisio.gif"/>
          <p:cNvPicPr>
            <a:picLocks noChangeAspect="1" noChangeArrowheads="1"/>
          </p:cNvPicPr>
          <p:nvPr/>
        </p:nvPicPr>
        <p:blipFill>
          <a:blip r:embed="rId2"/>
          <a:srcRect t="6209" r="2802" b="6860"/>
          <a:stretch>
            <a:fillRect/>
          </a:stretch>
        </p:blipFill>
        <p:spPr bwMode="auto">
          <a:xfrm>
            <a:off x="1187450" y="1341438"/>
            <a:ext cx="6913563" cy="4778375"/>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srcRect/>
          <a:stretch>
            <a:fillRect/>
          </a:stretch>
        </p:blipFill>
        <p:spPr bwMode="auto">
          <a:xfrm>
            <a:off x="468313" y="908050"/>
            <a:ext cx="8005762" cy="5113338"/>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167</TotalTime>
  <Words>459</Words>
  <Application>Microsoft Office PowerPoint</Application>
  <PresentationFormat>Presentación en pantalla (4:3)</PresentationFormat>
  <Paragraphs>68</Paragraphs>
  <Slides>23</Slides>
  <Notes>0</Notes>
  <HiddenSlides>0</HiddenSlides>
  <MMClips>0</MMClips>
  <ScaleCrop>false</ScaleCrop>
  <HeadingPairs>
    <vt:vector size="4" baseType="variant">
      <vt:variant>
        <vt:lpstr>Tema</vt:lpstr>
      </vt:variant>
      <vt:variant>
        <vt:i4>1</vt:i4>
      </vt:variant>
      <vt:variant>
        <vt:lpstr>Títulos de diapositiva</vt:lpstr>
      </vt:variant>
      <vt:variant>
        <vt:i4>23</vt:i4>
      </vt:variant>
    </vt:vector>
  </HeadingPairs>
  <TitlesOfParts>
    <vt:vector size="24" baseType="lpstr">
      <vt:lpstr>Aspecto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Jose Alfredo Ochoa</dc:creator>
  <cp:lastModifiedBy>Dell</cp:lastModifiedBy>
  <cp:revision>9</cp:revision>
  <dcterms:created xsi:type="dcterms:W3CDTF">2010-08-03T23:52:53Z</dcterms:created>
  <dcterms:modified xsi:type="dcterms:W3CDTF">2014-09-22T16:33:11Z</dcterms:modified>
</cp:coreProperties>
</file>