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3234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EFD90-C322-4CAF-B39C-6B3C28D89B6A}" type="datetimeFigureOut">
              <a:rPr lang="es-MX" smtClean="0"/>
              <a:t>19/08/2014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3EB67-E63C-45D1-A309-167AA0ECAF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EFD90-C322-4CAF-B39C-6B3C28D89B6A}" type="datetimeFigureOut">
              <a:rPr lang="es-MX" smtClean="0"/>
              <a:t>19/08/2014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3EB67-E63C-45D1-A309-167AA0ECAF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EFD90-C322-4CAF-B39C-6B3C28D89B6A}" type="datetimeFigureOut">
              <a:rPr lang="es-MX" smtClean="0"/>
              <a:t>19/08/2014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3EB67-E63C-45D1-A309-167AA0ECAF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EFD90-C322-4CAF-B39C-6B3C28D89B6A}" type="datetimeFigureOut">
              <a:rPr lang="es-MX" smtClean="0"/>
              <a:t>19/08/2014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3EB67-E63C-45D1-A309-167AA0ECAF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EFD90-C322-4CAF-B39C-6B3C28D89B6A}" type="datetimeFigureOut">
              <a:rPr lang="es-MX" smtClean="0"/>
              <a:t>19/08/2014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3EB67-E63C-45D1-A309-167AA0ECAF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EFD90-C322-4CAF-B39C-6B3C28D89B6A}" type="datetimeFigureOut">
              <a:rPr lang="es-MX" smtClean="0"/>
              <a:t>19/08/2014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3EB67-E63C-45D1-A309-167AA0ECAF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EFD90-C322-4CAF-B39C-6B3C28D89B6A}" type="datetimeFigureOut">
              <a:rPr lang="es-MX" smtClean="0"/>
              <a:t>19/08/2014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3EB67-E63C-45D1-A309-167AA0ECAF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EFD90-C322-4CAF-B39C-6B3C28D89B6A}" type="datetimeFigureOut">
              <a:rPr lang="es-MX" smtClean="0"/>
              <a:t>19/08/2014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3EB67-E63C-45D1-A309-167AA0ECAF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EFD90-C322-4CAF-B39C-6B3C28D89B6A}" type="datetimeFigureOut">
              <a:rPr lang="es-MX" smtClean="0"/>
              <a:t>19/08/2014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3EB67-E63C-45D1-A309-167AA0ECAF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EFD90-C322-4CAF-B39C-6B3C28D89B6A}" type="datetimeFigureOut">
              <a:rPr lang="es-MX" smtClean="0"/>
              <a:t>19/08/2014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3EB67-E63C-45D1-A309-167AA0ECAF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EFD90-C322-4CAF-B39C-6B3C28D89B6A}" type="datetimeFigureOut">
              <a:rPr lang="es-MX" smtClean="0"/>
              <a:t>19/08/2014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3EB67-E63C-45D1-A309-167AA0ECAF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EFD90-C322-4CAF-B39C-6B3C28D89B6A}" type="datetimeFigureOut">
              <a:rPr lang="es-MX" smtClean="0"/>
              <a:t>19/08/2014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3EB67-E63C-45D1-A309-167AA0ECAF3B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6122" t="16254" r="48191" b="47368"/>
          <a:stretch>
            <a:fillRect/>
          </a:stretch>
        </p:blipFill>
        <p:spPr bwMode="auto">
          <a:xfrm>
            <a:off x="142852" y="2071670"/>
            <a:ext cx="6367101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1214422" y="642910"/>
            <a:ext cx="39290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 smtClean="0"/>
              <a:t>EJERCICIO 2</a:t>
            </a:r>
          </a:p>
          <a:p>
            <a:pPr algn="ctr"/>
            <a:r>
              <a:rPr lang="es-MX" sz="1400" b="1" dirty="0" smtClean="0"/>
              <a:t>CURSO DE GEOGRAFIA</a:t>
            </a:r>
          </a:p>
          <a:p>
            <a:pPr algn="ctr"/>
            <a:r>
              <a:rPr lang="es-MX" sz="1400" b="1" dirty="0" smtClean="0"/>
              <a:t>SEMESTRE2K14-2-2</a:t>
            </a:r>
            <a:endParaRPr lang="es-MX" sz="1400" b="1" dirty="0" smtClean="0"/>
          </a:p>
          <a:p>
            <a:pPr algn="ctr"/>
            <a:r>
              <a:rPr lang="es-MX" sz="1400" b="1" dirty="0" smtClean="0"/>
              <a:t>PRIMERA PARTE</a:t>
            </a:r>
            <a:endParaRPr lang="es-MX" sz="1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85508" y="1124405"/>
            <a:ext cx="6572272" cy="7571826"/>
            <a:chOff x="642918" y="1285852"/>
            <a:chExt cx="4786346" cy="4714908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/>
            <a:srcRect l="25687" t="29412" r="45578" b="57430"/>
            <a:stretch>
              <a:fillRect/>
            </a:stretch>
          </p:blipFill>
          <p:spPr bwMode="auto">
            <a:xfrm>
              <a:off x="714356" y="1285852"/>
              <a:ext cx="4714908" cy="1214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/>
            <a:srcRect l="25183" t="16718" r="45646" b="40712"/>
            <a:stretch>
              <a:fillRect/>
            </a:stretch>
          </p:blipFill>
          <p:spPr bwMode="auto">
            <a:xfrm>
              <a:off x="642918" y="2071670"/>
              <a:ext cx="4786346" cy="3929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7" name="6 CuadroTexto"/>
          <p:cNvSpPr txBox="1"/>
          <p:nvPr/>
        </p:nvSpPr>
        <p:spPr>
          <a:xfrm>
            <a:off x="1214422" y="142844"/>
            <a:ext cx="4143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 smtClean="0"/>
              <a:t>EJERCICIO 2</a:t>
            </a:r>
          </a:p>
          <a:p>
            <a:pPr algn="ctr"/>
            <a:r>
              <a:rPr lang="es-MX" sz="1400" b="1" dirty="0" smtClean="0"/>
              <a:t>CURSO DE GEOGRAFIA</a:t>
            </a:r>
          </a:p>
          <a:p>
            <a:pPr algn="ctr"/>
            <a:r>
              <a:rPr lang="es-MX" sz="1400" b="1" dirty="0" smtClean="0"/>
              <a:t>SEMESTRE2K13-2</a:t>
            </a:r>
          </a:p>
          <a:p>
            <a:pPr algn="ctr"/>
            <a:r>
              <a:rPr lang="es-MX" sz="1400" b="1" dirty="0" smtClean="0"/>
              <a:t>SEGUNDA PARTE</a:t>
            </a:r>
            <a:endParaRPr lang="es-MX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16</Words>
  <Application>Microsoft Office PowerPoint</Application>
  <PresentationFormat>Presentación en pantalla (4:3)</PresentationFormat>
  <Paragraphs>8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Alfredo Ochoa Granillo</dc:creator>
  <cp:lastModifiedBy>Dell</cp:lastModifiedBy>
  <cp:revision>6</cp:revision>
  <dcterms:created xsi:type="dcterms:W3CDTF">2011-08-24T21:49:03Z</dcterms:created>
  <dcterms:modified xsi:type="dcterms:W3CDTF">2014-08-19T16:31:31Z</dcterms:modified>
</cp:coreProperties>
</file>