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3" r:id="rId9"/>
    <p:sldId id="256" r:id="rId10"/>
  </p:sldIdLst>
  <p:sldSz cx="9144000" cy="6858000" type="screen4x3"/>
  <p:notesSz cx="701675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5A61-E26F-43A9-AB3D-1988282118EB}" type="datetimeFigureOut">
              <a:rPr lang="es-MX" smtClean="0"/>
              <a:t>13/10/2014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3220-B3B5-4454-971A-66525E11A4BA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683568" y="620688"/>
            <a:ext cx="7704856" cy="5688632"/>
            <a:chOff x="683568" y="620688"/>
            <a:chExt cx="7704856" cy="5688632"/>
          </a:xfrm>
        </p:grpSpPr>
        <p:pic>
          <p:nvPicPr>
            <p:cNvPr id="2" name="1 Imagen"/>
            <p:cNvPicPr/>
            <p:nvPr/>
          </p:nvPicPr>
          <p:blipFill>
            <a:blip r:embed="rId2" cstate="print"/>
            <a:srcRect l="26946" t="34049" r="26008" b="18810"/>
            <a:stretch>
              <a:fillRect/>
            </a:stretch>
          </p:blipFill>
          <p:spPr bwMode="auto">
            <a:xfrm>
              <a:off x="683568" y="908720"/>
              <a:ext cx="7704856" cy="5400600"/>
            </a:xfrm>
            <a:prstGeom prst="rect">
              <a:avLst/>
            </a:prstGeom>
            <a:ln w="9525">
              <a:solidFill>
                <a:schemeClr val="accent1"/>
              </a:solidFill>
              <a:miter lim="800000"/>
              <a:headEnd/>
              <a:tailEnd/>
            </a:ln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ajor"/>
          </p:style>
        </p:pic>
        <p:sp>
          <p:nvSpPr>
            <p:cNvPr id="4" name="3 Forma libre"/>
            <p:cNvSpPr/>
            <p:nvPr/>
          </p:nvSpPr>
          <p:spPr>
            <a:xfrm>
              <a:off x="5580112" y="620688"/>
              <a:ext cx="1867436" cy="482103"/>
            </a:xfrm>
            <a:custGeom>
              <a:avLst/>
              <a:gdLst>
                <a:gd name="connsiteX0" fmla="*/ 0 w 1867436"/>
                <a:gd name="connsiteY0" fmla="*/ 12879 h 482103"/>
                <a:gd name="connsiteX1" fmla="*/ 0 w 1867436"/>
                <a:gd name="connsiteY1" fmla="*/ 12879 h 482103"/>
                <a:gd name="connsiteX2" fmla="*/ 64394 w 1867436"/>
                <a:gd name="connsiteY2" fmla="*/ 103031 h 482103"/>
                <a:gd name="connsiteX3" fmla="*/ 90152 w 1867436"/>
                <a:gd name="connsiteY3" fmla="*/ 180304 h 482103"/>
                <a:gd name="connsiteX4" fmla="*/ 103031 w 1867436"/>
                <a:gd name="connsiteY4" fmla="*/ 218941 h 482103"/>
                <a:gd name="connsiteX5" fmla="*/ 193183 w 1867436"/>
                <a:gd name="connsiteY5" fmla="*/ 244699 h 482103"/>
                <a:gd name="connsiteX6" fmla="*/ 206062 w 1867436"/>
                <a:gd name="connsiteY6" fmla="*/ 283335 h 482103"/>
                <a:gd name="connsiteX7" fmla="*/ 283335 w 1867436"/>
                <a:gd name="connsiteY7" fmla="*/ 309093 h 482103"/>
                <a:gd name="connsiteX8" fmla="*/ 334851 w 1867436"/>
                <a:gd name="connsiteY8" fmla="*/ 450761 h 482103"/>
                <a:gd name="connsiteX9" fmla="*/ 631065 w 1867436"/>
                <a:gd name="connsiteY9" fmla="*/ 425003 h 482103"/>
                <a:gd name="connsiteX10" fmla="*/ 824248 w 1867436"/>
                <a:gd name="connsiteY10" fmla="*/ 412124 h 482103"/>
                <a:gd name="connsiteX11" fmla="*/ 1725769 w 1867436"/>
                <a:gd name="connsiteY11" fmla="*/ 399245 h 482103"/>
                <a:gd name="connsiteX12" fmla="*/ 1828800 w 1867436"/>
                <a:gd name="connsiteY12" fmla="*/ 347730 h 482103"/>
                <a:gd name="connsiteX13" fmla="*/ 1841679 w 1867436"/>
                <a:gd name="connsiteY13" fmla="*/ 296214 h 482103"/>
                <a:gd name="connsiteX14" fmla="*/ 1867436 w 1867436"/>
                <a:gd name="connsiteY14" fmla="*/ 218941 h 482103"/>
                <a:gd name="connsiteX15" fmla="*/ 1841679 w 1867436"/>
                <a:gd name="connsiteY15" fmla="*/ 77273 h 482103"/>
                <a:gd name="connsiteX16" fmla="*/ 1803042 w 1867436"/>
                <a:gd name="connsiteY16" fmla="*/ 51516 h 482103"/>
                <a:gd name="connsiteX17" fmla="*/ 1725769 w 1867436"/>
                <a:gd name="connsiteY17" fmla="*/ 38637 h 482103"/>
                <a:gd name="connsiteX18" fmla="*/ 1687132 w 1867436"/>
                <a:gd name="connsiteY18" fmla="*/ 25758 h 482103"/>
                <a:gd name="connsiteX19" fmla="*/ 1635617 w 1867436"/>
                <a:gd name="connsiteY19" fmla="*/ 12879 h 482103"/>
                <a:gd name="connsiteX20" fmla="*/ 1210614 w 1867436"/>
                <a:gd name="connsiteY20" fmla="*/ 0 h 482103"/>
                <a:gd name="connsiteX21" fmla="*/ 0 w 1867436"/>
                <a:gd name="connsiteY21" fmla="*/ 12879 h 48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7436" h="482103">
                  <a:moveTo>
                    <a:pt x="0" y="12879"/>
                  </a:moveTo>
                  <a:lnTo>
                    <a:pt x="0" y="12879"/>
                  </a:lnTo>
                  <a:cubicBezTo>
                    <a:pt x="21465" y="42930"/>
                    <a:pt x="46886" y="70516"/>
                    <a:pt x="64394" y="103031"/>
                  </a:cubicBezTo>
                  <a:cubicBezTo>
                    <a:pt x="77266" y="126937"/>
                    <a:pt x="81566" y="154546"/>
                    <a:pt x="90152" y="180304"/>
                  </a:cubicBezTo>
                  <a:cubicBezTo>
                    <a:pt x="94445" y="193183"/>
                    <a:pt x="89861" y="215648"/>
                    <a:pt x="103031" y="218941"/>
                  </a:cubicBezTo>
                  <a:cubicBezTo>
                    <a:pt x="167716" y="235113"/>
                    <a:pt x="137754" y="226223"/>
                    <a:pt x="193183" y="244699"/>
                  </a:cubicBezTo>
                  <a:cubicBezTo>
                    <a:pt x="197476" y="257578"/>
                    <a:pt x="195015" y="275445"/>
                    <a:pt x="206062" y="283335"/>
                  </a:cubicBezTo>
                  <a:cubicBezTo>
                    <a:pt x="228156" y="299116"/>
                    <a:pt x="283335" y="309093"/>
                    <a:pt x="283335" y="309093"/>
                  </a:cubicBezTo>
                  <a:cubicBezTo>
                    <a:pt x="300507" y="356316"/>
                    <a:pt x="287182" y="434871"/>
                    <a:pt x="334851" y="450761"/>
                  </a:cubicBezTo>
                  <a:cubicBezTo>
                    <a:pt x="428876" y="482103"/>
                    <a:pt x="532262" y="432803"/>
                    <a:pt x="631065" y="425003"/>
                  </a:cubicBezTo>
                  <a:cubicBezTo>
                    <a:pt x="695402" y="419924"/>
                    <a:pt x="759729" y="413642"/>
                    <a:pt x="824248" y="412124"/>
                  </a:cubicBezTo>
                  <a:lnTo>
                    <a:pt x="1725769" y="399245"/>
                  </a:lnTo>
                  <a:cubicBezTo>
                    <a:pt x="1792196" y="388174"/>
                    <a:pt x="1804035" y="405513"/>
                    <a:pt x="1828800" y="347730"/>
                  </a:cubicBezTo>
                  <a:cubicBezTo>
                    <a:pt x="1835773" y="331461"/>
                    <a:pt x="1836593" y="313168"/>
                    <a:pt x="1841679" y="296214"/>
                  </a:cubicBezTo>
                  <a:cubicBezTo>
                    <a:pt x="1849481" y="270208"/>
                    <a:pt x="1867436" y="218941"/>
                    <a:pt x="1867436" y="218941"/>
                  </a:cubicBezTo>
                  <a:cubicBezTo>
                    <a:pt x="1858850" y="171718"/>
                    <a:pt x="1858909" y="122071"/>
                    <a:pt x="1841679" y="77273"/>
                  </a:cubicBezTo>
                  <a:cubicBezTo>
                    <a:pt x="1836123" y="62826"/>
                    <a:pt x="1817726" y="56411"/>
                    <a:pt x="1803042" y="51516"/>
                  </a:cubicBezTo>
                  <a:cubicBezTo>
                    <a:pt x="1778269" y="43258"/>
                    <a:pt x="1751260" y="44302"/>
                    <a:pt x="1725769" y="38637"/>
                  </a:cubicBezTo>
                  <a:cubicBezTo>
                    <a:pt x="1712517" y="35692"/>
                    <a:pt x="1700185" y="29488"/>
                    <a:pt x="1687132" y="25758"/>
                  </a:cubicBezTo>
                  <a:cubicBezTo>
                    <a:pt x="1670113" y="20895"/>
                    <a:pt x="1652789" y="17172"/>
                    <a:pt x="1635617" y="12879"/>
                  </a:cubicBezTo>
                  <a:cubicBezTo>
                    <a:pt x="1156023" y="47136"/>
                    <a:pt x="1811262" y="10921"/>
                    <a:pt x="1210614" y="0"/>
                  </a:cubicBezTo>
                  <a:lnTo>
                    <a:pt x="0" y="1287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4 Forma libre"/>
            <p:cNvSpPr/>
            <p:nvPr/>
          </p:nvSpPr>
          <p:spPr>
            <a:xfrm>
              <a:off x="5005435" y="1484784"/>
              <a:ext cx="1956571" cy="564158"/>
            </a:xfrm>
            <a:custGeom>
              <a:avLst/>
              <a:gdLst>
                <a:gd name="connsiteX0" fmla="*/ 4447 w 1956571"/>
                <a:gd name="connsiteY0" fmla="*/ 12878 h 708174"/>
                <a:gd name="connsiteX1" fmla="*/ 4447 w 1956571"/>
                <a:gd name="connsiteY1" fmla="*/ 12878 h 708174"/>
                <a:gd name="connsiteX2" fmla="*/ 30204 w 1956571"/>
                <a:gd name="connsiteY2" fmla="*/ 167425 h 708174"/>
                <a:gd name="connsiteX3" fmla="*/ 43083 w 1956571"/>
                <a:gd name="connsiteY3" fmla="*/ 231819 h 708174"/>
                <a:gd name="connsiteX4" fmla="*/ 81720 w 1956571"/>
                <a:gd name="connsiteY4" fmla="*/ 321971 h 708174"/>
                <a:gd name="connsiteX5" fmla="*/ 158993 w 1956571"/>
                <a:gd name="connsiteY5" fmla="*/ 386366 h 708174"/>
                <a:gd name="connsiteX6" fmla="*/ 197630 w 1956571"/>
                <a:gd name="connsiteY6" fmla="*/ 399245 h 708174"/>
                <a:gd name="connsiteX7" fmla="*/ 287782 w 1956571"/>
                <a:gd name="connsiteY7" fmla="*/ 437881 h 708174"/>
                <a:gd name="connsiteX8" fmla="*/ 506723 w 1956571"/>
                <a:gd name="connsiteY8" fmla="*/ 463639 h 708174"/>
                <a:gd name="connsiteX9" fmla="*/ 1730216 w 1956571"/>
                <a:gd name="connsiteY9" fmla="*/ 463639 h 708174"/>
                <a:gd name="connsiteX10" fmla="*/ 1846126 w 1956571"/>
                <a:gd name="connsiteY10" fmla="*/ 450760 h 708174"/>
                <a:gd name="connsiteX11" fmla="*/ 1897641 w 1956571"/>
                <a:gd name="connsiteY11" fmla="*/ 437881 h 708174"/>
                <a:gd name="connsiteX12" fmla="*/ 1923399 w 1956571"/>
                <a:gd name="connsiteY12" fmla="*/ 360608 h 708174"/>
                <a:gd name="connsiteX13" fmla="*/ 1910520 w 1956571"/>
                <a:gd name="connsiteY13" fmla="*/ 128788 h 708174"/>
                <a:gd name="connsiteX14" fmla="*/ 1897641 w 1956571"/>
                <a:gd name="connsiteY14" fmla="*/ 90152 h 708174"/>
                <a:gd name="connsiteX15" fmla="*/ 1807489 w 1956571"/>
                <a:gd name="connsiteY15" fmla="*/ 51515 h 708174"/>
                <a:gd name="connsiteX16" fmla="*/ 1678700 w 1956571"/>
                <a:gd name="connsiteY16" fmla="*/ 64394 h 708174"/>
                <a:gd name="connsiteX17" fmla="*/ 1601427 w 1956571"/>
                <a:gd name="connsiteY17" fmla="*/ 77273 h 708174"/>
                <a:gd name="connsiteX18" fmla="*/ 1318092 w 1956571"/>
                <a:gd name="connsiteY18" fmla="*/ 38636 h 708174"/>
                <a:gd name="connsiteX19" fmla="*/ 1189303 w 1956571"/>
                <a:gd name="connsiteY19" fmla="*/ 12878 h 708174"/>
                <a:gd name="connsiteX20" fmla="*/ 1099151 w 1956571"/>
                <a:gd name="connsiteY20" fmla="*/ 0 h 708174"/>
                <a:gd name="connsiteX21" fmla="*/ 764300 w 1956571"/>
                <a:gd name="connsiteY21" fmla="*/ 12878 h 708174"/>
                <a:gd name="connsiteX22" fmla="*/ 687027 w 1956571"/>
                <a:gd name="connsiteY22" fmla="*/ 38636 h 708174"/>
                <a:gd name="connsiteX23" fmla="*/ 107478 w 1956571"/>
                <a:gd name="connsiteY23" fmla="*/ 64394 h 708174"/>
                <a:gd name="connsiteX24" fmla="*/ 4447 w 1956571"/>
                <a:gd name="connsiteY24" fmla="*/ 64394 h 708174"/>
                <a:gd name="connsiteX25" fmla="*/ 81720 w 1956571"/>
                <a:gd name="connsiteY25" fmla="*/ 77273 h 70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56571" h="708174">
                  <a:moveTo>
                    <a:pt x="4447" y="12878"/>
                  </a:moveTo>
                  <a:lnTo>
                    <a:pt x="4447" y="12878"/>
                  </a:lnTo>
                  <a:cubicBezTo>
                    <a:pt x="33239" y="272008"/>
                    <a:pt x="0" y="46606"/>
                    <a:pt x="30204" y="167425"/>
                  </a:cubicBezTo>
                  <a:cubicBezTo>
                    <a:pt x="35513" y="188661"/>
                    <a:pt x="37774" y="210583"/>
                    <a:pt x="43083" y="231819"/>
                  </a:cubicBezTo>
                  <a:cubicBezTo>
                    <a:pt x="49551" y="257691"/>
                    <a:pt x="67543" y="302123"/>
                    <a:pt x="81720" y="321971"/>
                  </a:cubicBezTo>
                  <a:cubicBezTo>
                    <a:pt x="97543" y="344123"/>
                    <a:pt x="133891" y="373815"/>
                    <a:pt x="158993" y="386366"/>
                  </a:cubicBezTo>
                  <a:cubicBezTo>
                    <a:pt x="171135" y="392437"/>
                    <a:pt x="185152" y="393897"/>
                    <a:pt x="197630" y="399245"/>
                  </a:cubicBezTo>
                  <a:cubicBezTo>
                    <a:pt x="240031" y="417417"/>
                    <a:pt x="245963" y="428588"/>
                    <a:pt x="287782" y="437881"/>
                  </a:cubicBezTo>
                  <a:cubicBezTo>
                    <a:pt x="359347" y="453785"/>
                    <a:pt x="434345" y="457059"/>
                    <a:pt x="506723" y="463639"/>
                  </a:cubicBezTo>
                  <a:cubicBezTo>
                    <a:pt x="873516" y="708174"/>
                    <a:pt x="543611" y="498885"/>
                    <a:pt x="1730216" y="463639"/>
                  </a:cubicBezTo>
                  <a:cubicBezTo>
                    <a:pt x="1769073" y="462485"/>
                    <a:pt x="1807489" y="455053"/>
                    <a:pt x="1846126" y="450760"/>
                  </a:cubicBezTo>
                  <a:cubicBezTo>
                    <a:pt x="1863298" y="446467"/>
                    <a:pt x="1886122" y="451320"/>
                    <a:pt x="1897641" y="437881"/>
                  </a:cubicBezTo>
                  <a:cubicBezTo>
                    <a:pt x="1915311" y="417266"/>
                    <a:pt x="1923399" y="360608"/>
                    <a:pt x="1923399" y="360608"/>
                  </a:cubicBezTo>
                  <a:cubicBezTo>
                    <a:pt x="1939250" y="154550"/>
                    <a:pt x="1956571" y="251589"/>
                    <a:pt x="1910520" y="128788"/>
                  </a:cubicBezTo>
                  <a:cubicBezTo>
                    <a:pt x="1905753" y="116077"/>
                    <a:pt x="1906122" y="100752"/>
                    <a:pt x="1897641" y="90152"/>
                  </a:cubicBezTo>
                  <a:cubicBezTo>
                    <a:pt x="1875406" y="62358"/>
                    <a:pt x="1838424" y="59249"/>
                    <a:pt x="1807489" y="51515"/>
                  </a:cubicBezTo>
                  <a:cubicBezTo>
                    <a:pt x="1764559" y="55808"/>
                    <a:pt x="1721511" y="59043"/>
                    <a:pt x="1678700" y="64394"/>
                  </a:cubicBezTo>
                  <a:cubicBezTo>
                    <a:pt x="1652789" y="67633"/>
                    <a:pt x="1627513" y="78459"/>
                    <a:pt x="1601427" y="77273"/>
                  </a:cubicBezTo>
                  <a:cubicBezTo>
                    <a:pt x="1555947" y="75206"/>
                    <a:pt x="1393293" y="52736"/>
                    <a:pt x="1318092" y="38636"/>
                  </a:cubicBezTo>
                  <a:cubicBezTo>
                    <a:pt x="1275062" y="30568"/>
                    <a:pt x="1232643" y="19069"/>
                    <a:pt x="1189303" y="12878"/>
                  </a:cubicBezTo>
                  <a:lnTo>
                    <a:pt x="1099151" y="0"/>
                  </a:lnTo>
                  <a:cubicBezTo>
                    <a:pt x="987534" y="4293"/>
                    <a:pt x="875512" y="2452"/>
                    <a:pt x="764300" y="12878"/>
                  </a:cubicBezTo>
                  <a:cubicBezTo>
                    <a:pt x="737268" y="15412"/>
                    <a:pt x="714144" y="37280"/>
                    <a:pt x="687027" y="38636"/>
                  </a:cubicBezTo>
                  <a:lnTo>
                    <a:pt x="107478" y="64394"/>
                  </a:lnTo>
                  <a:cubicBezTo>
                    <a:pt x="73150" y="65434"/>
                    <a:pt x="38791" y="64394"/>
                    <a:pt x="4447" y="64394"/>
                  </a:cubicBezTo>
                  <a:lnTo>
                    <a:pt x="81720" y="77273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5148064" y="1124744"/>
              <a:ext cx="2736304" cy="64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915816" y="476672"/>
            <a:ext cx="303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ESTACIONES CLIMATOLOGICAS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899592" y="404664"/>
            <a:ext cx="7416824" cy="5976664"/>
            <a:chOff x="899592" y="404664"/>
            <a:chExt cx="7416824" cy="5976664"/>
          </a:xfrm>
        </p:grpSpPr>
        <p:pic>
          <p:nvPicPr>
            <p:cNvPr id="2" name="1 Imagen"/>
            <p:cNvPicPr/>
            <p:nvPr/>
          </p:nvPicPr>
          <p:blipFill>
            <a:blip r:embed="rId2" cstate="print"/>
            <a:srcRect l="16795" t="34609" r="19936" b="16582"/>
            <a:stretch>
              <a:fillRect/>
            </a:stretch>
          </p:blipFill>
          <p:spPr bwMode="auto">
            <a:xfrm>
              <a:off x="899592" y="1052736"/>
              <a:ext cx="7416824" cy="5328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2699792" y="404664"/>
              <a:ext cx="3511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/>
                <a:t>MÉTODO DE LA MEDIA ARIMETICA</a:t>
              </a:r>
              <a:endParaRPr lang="es-MX" b="1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539552" y="260648"/>
            <a:ext cx="8064896" cy="6336704"/>
            <a:chOff x="539552" y="260648"/>
            <a:chExt cx="8064896" cy="6336704"/>
          </a:xfrm>
        </p:grpSpPr>
        <p:grpSp>
          <p:nvGrpSpPr>
            <p:cNvPr id="4" name="3 Grupo"/>
            <p:cNvGrpSpPr/>
            <p:nvPr/>
          </p:nvGrpSpPr>
          <p:grpSpPr>
            <a:xfrm>
              <a:off x="539552" y="620688"/>
              <a:ext cx="8064896" cy="5976664"/>
              <a:chOff x="539552" y="260648"/>
              <a:chExt cx="8280920" cy="6336704"/>
            </a:xfrm>
          </p:grpSpPr>
          <p:pic>
            <p:nvPicPr>
              <p:cNvPr id="2" name="1 Imagen"/>
              <p:cNvPicPr/>
              <p:nvPr/>
            </p:nvPicPr>
            <p:blipFill>
              <a:blip r:embed="rId2" cstate="print"/>
              <a:srcRect l="22224" t="24958" r="22246" b="19361"/>
              <a:stretch>
                <a:fillRect/>
              </a:stretch>
            </p:blipFill>
            <p:spPr bwMode="auto">
              <a:xfrm>
                <a:off x="539552" y="260648"/>
                <a:ext cx="8280920" cy="6336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2 Forma libre"/>
              <p:cNvSpPr/>
              <p:nvPr/>
            </p:nvSpPr>
            <p:spPr>
              <a:xfrm>
                <a:off x="5370490" y="540913"/>
                <a:ext cx="2872567" cy="606592"/>
              </a:xfrm>
              <a:custGeom>
                <a:avLst/>
                <a:gdLst>
                  <a:gd name="connsiteX0" fmla="*/ 0 w 2872567"/>
                  <a:gd name="connsiteY0" fmla="*/ 77273 h 606592"/>
                  <a:gd name="connsiteX1" fmla="*/ 0 w 2872567"/>
                  <a:gd name="connsiteY1" fmla="*/ 77273 h 606592"/>
                  <a:gd name="connsiteX2" fmla="*/ 38637 w 2872567"/>
                  <a:gd name="connsiteY2" fmla="*/ 193183 h 606592"/>
                  <a:gd name="connsiteX3" fmla="*/ 64395 w 2872567"/>
                  <a:gd name="connsiteY3" fmla="*/ 231819 h 606592"/>
                  <a:gd name="connsiteX4" fmla="*/ 90152 w 2872567"/>
                  <a:gd name="connsiteY4" fmla="*/ 321972 h 606592"/>
                  <a:gd name="connsiteX5" fmla="*/ 115910 w 2872567"/>
                  <a:gd name="connsiteY5" fmla="*/ 360608 h 606592"/>
                  <a:gd name="connsiteX6" fmla="*/ 206062 w 2872567"/>
                  <a:gd name="connsiteY6" fmla="*/ 425002 h 606592"/>
                  <a:gd name="connsiteX7" fmla="*/ 244699 w 2872567"/>
                  <a:gd name="connsiteY7" fmla="*/ 437881 h 606592"/>
                  <a:gd name="connsiteX8" fmla="*/ 270456 w 2872567"/>
                  <a:gd name="connsiteY8" fmla="*/ 489397 h 606592"/>
                  <a:gd name="connsiteX9" fmla="*/ 244699 w 2872567"/>
                  <a:gd name="connsiteY9" fmla="*/ 528033 h 606592"/>
                  <a:gd name="connsiteX10" fmla="*/ 283335 w 2872567"/>
                  <a:gd name="connsiteY10" fmla="*/ 553791 h 606592"/>
                  <a:gd name="connsiteX11" fmla="*/ 360609 w 2872567"/>
                  <a:gd name="connsiteY11" fmla="*/ 579549 h 606592"/>
                  <a:gd name="connsiteX12" fmla="*/ 399245 w 2872567"/>
                  <a:gd name="connsiteY12" fmla="*/ 605307 h 606592"/>
                  <a:gd name="connsiteX13" fmla="*/ 515155 w 2872567"/>
                  <a:gd name="connsiteY13" fmla="*/ 566670 h 606592"/>
                  <a:gd name="connsiteX14" fmla="*/ 759854 w 2872567"/>
                  <a:gd name="connsiteY14" fmla="*/ 553791 h 606592"/>
                  <a:gd name="connsiteX15" fmla="*/ 888642 w 2872567"/>
                  <a:gd name="connsiteY15" fmla="*/ 566670 h 606592"/>
                  <a:gd name="connsiteX16" fmla="*/ 1146220 w 2872567"/>
                  <a:gd name="connsiteY16" fmla="*/ 592428 h 606592"/>
                  <a:gd name="connsiteX17" fmla="*/ 1828800 w 2872567"/>
                  <a:gd name="connsiteY17" fmla="*/ 566670 h 606592"/>
                  <a:gd name="connsiteX18" fmla="*/ 2678806 w 2872567"/>
                  <a:gd name="connsiteY18" fmla="*/ 540912 h 606592"/>
                  <a:gd name="connsiteX19" fmla="*/ 2730321 w 2872567"/>
                  <a:gd name="connsiteY19" fmla="*/ 528033 h 606592"/>
                  <a:gd name="connsiteX20" fmla="*/ 2807595 w 2872567"/>
                  <a:gd name="connsiteY20" fmla="*/ 502276 h 606592"/>
                  <a:gd name="connsiteX21" fmla="*/ 2833352 w 2872567"/>
                  <a:gd name="connsiteY21" fmla="*/ 463639 h 606592"/>
                  <a:gd name="connsiteX22" fmla="*/ 2820473 w 2872567"/>
                  <a:gd name="connsiteY22" fmla="*/ 206062 h 606592"/>
                  <a:gd name="connsiteX23" fmla="*/ 2807595 w 2872567"/>
                  <a:gd name="connsiteY23" fmla="*/ 167425 h 606592"/>
                  <a:gd name="connsiteX24" fmla="*/ 2794716 w 2872567"/>
                  <a:gd name="connsiteY24" fmla="*/ 115910 h 606592"/>
                  <a:gd name="connsiteX25" fmla="*/ 2717442 w 2872567"/>
                  <a:gd name="connsiteY25" fmla="*/ 38636 h 606592"/>
                  <a:gd name="connsiteX26" fmla="*/ 2640169 w 2872567"/>
                  <a:gd name="connsiteY26" fmla="*/ 12879 h 606592"/>
                  <a:gd name="connsiteX27" fmla="*/ 1944710 w 2872567"/>
                  <a:gd name="connsiteY27" fmla="*/ 25757 h 606592"/>
                  <a:gd name="connsiteX28" fmla="*/ 1867437 w 2872567"/>
                  <a:gd name="connsiteY28" fmla="*/ 38636 h 606592"/>
                  <a:gd name="connsiteX29" fmla="*/ 1700011 w 2872567"/>
                  <a:gd name="connsiteY29" fmla="*/ 0 h 606592"/>
                  <a:gd name="connsiteX30" fmla="*/ 1159099 w 2872567"/>
                  <a:gd name="connsiteY30" fmla="*/ 25757 h 606592"/>
                  <a:gd name="connsiteX31" fmla="*/ 927279 w 2872567"/>
                  <a:gd name="connsiteY31" fmla="*/ 38636 h 606592"/>
                  <a:gd name="connsiteX32" fmla="*/ 811369 w 2872567"/>
                  <a:gd name="connsiteY32" fmla="*/ 51515 h 606592"/>
                  <a:gd name="connsiteX33" fmla="*/ 682580 w 2872567"/>
                  <a:gd name="connsiteY33" fmla="*/ 64394 h 606592"/>
                  <a:gd name="connsiteX34" fmla="*/ 515155 w 2872567"/>
                  <a:gd name="connsiteY34" fmla="*/ 51515 h 606592"/>
                  <a:gd name="connsiteX35" fmla="*/ 386366 w 2872567"/>
                  <a:gd name="connsiteY35" fmla="*/ 38636 h 606592"/>
                  <a:gd name="connsiteX36" fmla="*/ 77273 w 2872567"/>
                  <a:gd name="connsiteY36" fmla="*/ 12879 h 606592"/>
                  <a:gd name="connsiteX37" fmla="*/ 38637 w 2872567"/>
                  <a:gd name="connsiteY37" fmla="*/ 25757 h 606592"/>
                  <a:gd name="connsiteX38" fmla="*/ 0 w 2872567"/>
                  <a:gd name="connsiteY38" fmla="*/ 77273 h 60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872567" h="606592">
                    <a:moveTo>
                      <a:pt x="0" y="77273"/>
                    </a:moveTo>
                    <a:lnTo>
                      <a:pt x="0" y="77273"/>
                    </a:lnTo>
                    <a:cubicBezTo>
                      <a:pt x="12879" y="115910"/>
                      <a:pt x="22973" y="155589"/>
                      <a:pt x="38637" y="193183"/>
                    </a:cubicBezTo>
                    <a:cubicBezTo>
                      <a:pt x="44590" y="207471"/>
                      <a:pt x="58298" y="217592"/>
                      <a:pt x="64395" y="231819"/>
                    </a:cubicBezTo>
                    <a:cubicBezTo>
                      <a:pt x="89157" y="289597"/>
                      <a:pt x="65086" y="271841"/>
                      <a:pt x="90152" y="321972"/>
                    </a:cubicBezTo>
                    <a:cubicBezTo>
                      <a:pt x="97074" y="335816"/>
                      <a:pt x="107324" y="347729"/>
                      <a:pt x="115910" y="360608"/>
                    </a:cubicBezTo>
                    <a:cubicBezTo>
                      <a:pt x="137375" y="425003"/>
                      <a:pt x="115910" y="394952"/>
                      <a:pt x="206062" y="425002"/>
                    </a:cubicBezTo>
                    <a:lnTo>
                      <a:pt x="244699" y="437881"/>
                    </a:lnTo>
                    <a:cubicBezTo>
                      <a:pt x="253285" y="455053"/>
                      <a:pt x="270456" y="470198"/>
                      <a:pt x="270456" y="489397"/>
                    </a:cubicBezTo>
                    <a:cubicBezTo>
                      <a:pt x="270456" y="504875"/>
                      <a:pt x="241663" y="512855"/>
                      <a:pt x="244699" y="528033"/>
                    </a:cubicBezTo>
                    <a:cubicBezTo>
                      <a:pt x="247735" y="543211"/>
                      <a:pt x="269191" y="547505"/>
                      <a:pt x="283335" y="553791"/>
                    </a:cubicBezTo>
                    <a:cubicBezTo>
                      <a:pt x="308146" y="564818"/>
                      <a:pt x="360609" y="579549"/>
                      <a:pt x="360609" y="579549"/>
                    </a:cubicBezTo>
                    <a:cubicBezTo>
                      <a:pt x="373488" y="588135"/>
                      <a:pt x="383820" y="606592"/>
                      <a:pt x="399245" y="605307"/>
                    </a:cubicBezTo>
                    <a:cubicBezTo>
                      <a:pt x="439831" y="601925"/>
                      <a:pt x="515155" y="566670"/>
                      <a:pt x="515155" y="566670"/>
                    </a:cubicBezTo>
                    <a:cubicBezTo>
                      <a:pt x="648174" y="599925"/>
                      <a:pt x="481305" y="564933"/>
                      <a:pt x="759854" y="553791"/>
                    </a:cubicBezTo>
                    <a:cubicBezTo>
                      <a:pt x="802963" y="552067"/>
                      <a:pt x="845736" y="562153"/>
                      <a:pt x="888642" y="566670"/>
                    </a:cubicBezTo>
                    <a:cubicBezTo>
                      <a:pt x="1118095" y="590823"/>
                      <a:pt x="884826" y="568665"/>
                      <a:pt x="1146220" y="592428"/>
                    </a:cubicBezTo>
                    <a:cubicBezTo>
                      <a:pt x="1699954" y="548712"/>
                      <a:pt x="1472340" y="542906"/>
                      <a:pt x="1828800" y="566670"/>
                    </a:cubicBezTo>
                    <a:lnTo>
                      <a:pt x="2678806" y="540912"/>
                    </a:lnTo>
                    <a:cubicBezTo>
                      <a:pt x="2696490" y="540154"/>
                      <a:pt x="2713367" y="533119"/>
                      <a:pt x="2730321" y="528033"/>
                    </a:cubicBezTo>
                    <a:cubicBezTo>
                      <a:pt x="2756327" y="520231"/>
                      <a:pt x="2807595" y="502276"/>
                      <a:pt x="2807595" y="502276"/>
                    </a:cubicBezTo>
                    <a:cubicBezTo>
                      <a:pt x="2816181" y="489397"/>
                      <a:pt x="2826430" y="477483"/>
                      <a:pt x="2833352" y="463639"/>
                    </a:cubicBezTo>
                    <a:cubicBezTo>
                      <a:pt x="2872567" y="385207"/>
                      <a:pt x="2831045" y="276545"/>
                      <a:pt x="2820473" y="206062"/>
                    </a:cubicBezTo>
                    <a:cubicBezTo>
                      <a:pt x="2818459" y="192637"/>
                      <a:pt x="2811324" y="180478"/>
                      <a:pt x="2807595" y="167425"/>
                    </a:cubicBezTo>
                    <a:cubicBezTo>
                      <a:pt x="2802733" y="150406"/>
                      <a:pt x="2804866" y="130411"/>
                      <a:pt x="2794716" y="115910"/>
                    </a:cubicBezTo>
                    <a:cubicBezTo>
                      <a:pt x="2773826" y="86068"/>
                      <a:pt x="2752000" y="50155"/>
                      <a:pt x="2717442" y="38636"/>
                    </a:cubicBezTo>
                    <a:lnTo>
                      <a:pt x="2640169" y="12879"/>
                    </a:lnTo>
                    <a:lnTo>
                      <a:pt x="1944710" y="25757"/>
                    </a:lnTo>
                    <a:cubicBezTo>
                      <a:pt x="1918612" y="26627"/>
                      <a:pt x="1893499" y="40265"/>
                      <a:pt x="1867437" y="38636"/>
                    </a:cubicBezTo>
                    <a:cubicBezTo>
                      <a:pt x="1797477" y="34264"/>
                      <a:pt x="1757811" y="19267"/>
                      <a:pt x="1700011" y="0"/>
                    </a:cubicBezTo>
                    <a:cubicBezTo>
                      <a:pt x="1079432" y="22164"/>
                      <a:pt x="1559445" y="736"/>
                      <a:pt x="1159099" y="25757"/>
                    </a:cubicBezTo>
                    <a:lnTo>
                      <a:pt x="927279" y="38636"/>
                    </a:lnTo>
                    <a:cubicBezTo>
                      <a:pt x="888511" y="41508"/>
                      <a:pt x="850030" y="47445"/>
                      <a:pt x="811369" y="51515"/>
                    </a:cubicBezTo>
                    <a:lnTo>
                      <a:pt x="682580" y="64394"/>
                    </a:lnTo>
                    <a:cubicBezTo>
                      <a:pt x="597853" y="92637"/>
                      <a:pt x="671956" y="75035"/>
                      <a:pt x="515155" y="51515"/>
                    </a:cubicBezTo>
                    <a:cubicBezTo>
                      <a:pt x="472489" y="45115"/>
                      <a:pt x="429343" y="42428"/>
                      <a:pt x="386366" y="38636"/>
                    </a:cubicBezTo>
                    <a:lnTo>
                      <a:pt x="77273" y="12879"/>
                    </a:lnTo>
                    <a:cubicBezTo>
                      <a:pt x="64394" y="17172"/>
                      <a:pt x="49237" y="17277"/>
                      <a:pt x="38637" y="25757"/>
                    </a:cubicBezTo>
                    <a:cubicBezTo>
                      <a:pt x="26550" y="35426"/>
                      <a:pt x="6440" y="68687"/>
                      <a:pt x="0" y="772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5" name="4 CuadroTexto"/>
            <p:cNvSpPr txBox="1"/>
            <p:nvPr/>
          </p:nvSpPr>
          <p:spPr>
            <a:xfrm>
              <a:off x="3275856" y="260648"/>
              <a:ext cx="2574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smtClean="0"/>
                <a:t>POLIGONOS DE THIESSEN</a:t>
              </a:r>
              <a:endParaRPr lang="es-MX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79512" y="260648"/>
            <a:ext cx="8784976" cy="5472608"/>
            <a:chOff x="179512" y="260648"/>
            <a:chExt cx="8964488" cy="5472608"/>
          </a:xfrm>
        </p:grpSpPr>
        <p:pic>
          <p:nvPicPr>
            <p:cNvPr id="2" name="1 Imagen"/>
            <p:cNvPicPr/>
            <p:nvPr/>
          </p:nvPicPr>
          <p:blipFill>
            <a:blip r:embed="rId2" cstate="print"/>
            <a:srcRect l="9611" t="33292" r="8667" b="19017"/>
            <a:stretch>
              <a:fillRect/>
            </a:stretch>
          </p:blipFill>
          <p:spPr bwMode="auto">
            <a:xfrm>
              <a:off x="179512" y="836712"/>
              <a:ext cx="8964488" cy="489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2195736" y="260648"/>
              <a:ext cx="4370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b="1" dirty="0" smtClean="0"/>
                <a:t>METODO DEL LOS POLIGONOS DE THIESSEN</a:t>
              </a:r>
              <a:endParaRPr lang="es-MX" b="1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611560" y="548680"/>
            <a:ext cx="7704856" cy="5688632"/>
            <a:chOff x="611560" y="548680"/>
            <a:chExt cx="7704856" cy="5688632"/>
          </a:xfrm>
        </p:grpSpPr>
        <p:pic>
          <p:nvPicPr>
            <p:cNvPr id="2" name="1 Imagen"/>
            <p:cNvPicPr/>
            <p:nvPr/>
          </p:nvPicPr>
          <p:blipFill>
            <a:blip r:embed="rId2" cstate="print"/>
            <a:srcRect l="27265" t="25840" r="23476" b="24763"/>
            <a:stretch>
              <a:fillRect/>
            </a:stretch>
          </p:blipFill>
          <p:spPr bwMode="auto">
            <a:xfrm>
              <a:off x="611560" y="548680"/>
              <a:ext cx="7704856" cy="568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2 Rectángulo"/>
            <p:cNvSpPr/>
            <p:nvPr/>
          </p:nvSpPr>
          <p:spPr>
            <a:xfrm>
              <a:off x="5004048" y="764704"/>
              <a:ext cx="2808312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5" name="4 CuadroTexto"/>
          <p:cNvSpPr txBox="1"/>
          <p:nvPr/>
        </p:nvSpPr>
        <p:spPr>
          <a:xfrm>
            <a:off x="1763688" y="1886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PLANO DE ISOYETAS</a:t>
            </a:r>
            <a:endParaRPr lang="es-MX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0016" t="35506" r="5072" b="15837"/>
          <a:stretch>
            <a:fillRect/>
          </a:stretch>
        </p:blipFill>
        <p:spPr bwMode="auto">
          <a:xfrm>
            <a:off x="611560" y="1268760"/>
            <a:ext cx="79928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403648" y="47667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METODO DE LAS ISOYETAS</a:t>
            </a:r>
            <a:endParaRPr lang="es-MX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1044" t="27990" r="31788" b="19090"/>
          <a:stretch>
            <a:fillRect/>
          </a:stretch>
        </p:blipFill>
        <p:spPr bwMode="auto">
          <a:xfrm>
            <a:off x="1979712" y="404664"/>
            <a:ext cx="5040560" cy="613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no 3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no thiessen.jpg"/>
          <p:cNvPicPr>
            <a:picLocks noChangeAspect="1"/>
          </p:cNvPicPr>
          <p:nvPr/>
        </p:nvPicPr>
        <p:blipFill>
          <a:blip r:embed="rId2" cstate="print"/>
          <a:srcRect l="27163" r="24013"/>
          <a:stretch>
            <a:fillRect/>
          </a:stretch>
        </p:blipFill>
        <p:spPr>
          <a:xfrm rot="16200000">
            <a:off x="1674130" y="-133628"/>
            <a:ext cx="5956442" cy="69294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23</Words>
  <Application>Microsoft Office PowerPoint</Application>
  <PresentationFormat>Presentación en pantalla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10</cp:revision>
  <cp:lastPrinted>2014-10-13T14:04:43Z</cp:lastPrinted>
  <dcterms:created xsi:type="dcterms:W3CDTF">2014-10-12T23:17:45Z</dcterms:created>
  <dcterms:modified xsi:type="dcterms:W3CDTF">2014-10-13T14:06:02Z</dcterms:modified>
</cp:coreProperties>
</file>