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50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E2C55-C046-485C-9B97-C4C8E55D37A0}" type="datetimeFigureOut">
              <a:rPr lang="es-MX" smtClean="0"/>
              <a:t>06/10/2014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C6514-1FA0-47D7-B419-AE520F9D3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48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E2C55-C046-485C-9B97-C4C8E55D37A0}" type="datetimeFigureOut">
              <a:rPr lang="es-MX" smtClean="0"/>
              <a:t>06/10/2014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C6514-1FA0-47D7-B419-AE520F9D3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123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E2C55-C046-485C-9B97-C4C8E55D37A0}" type="datetimeFigureOut">
              <a:rPr lang="es-MX" smtClean="0"/>
              <a:t>06/10/2014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C6514-1FA0-47D7-B419-AE520F9D3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0617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E2C55-C046-485C-9B97-C4C8E55D37A0}" type="datetimeFigureOut">
              <a:rPr lang="es-MX" smtClean="0"/>
              <a:t>06/10/2014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C6514-1FA0-47D7-B419-AE520F9D3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4291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E2C55-C046-485C-9B97-C4C8E55D37A0}" type="datetimeFigureOut">
              <a:rPr lang="es-MX" smtClean="0"/>
              <a:t>06/10/2014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C6514-1FA0-47D7-B419-AE520F9D3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7019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E2C55-C046-485C-9B97-C4C8E55D37A0}" type="datetimeFigureOut">
              <a:rPr lang="es-MX" smtClean="0"/>
              <a:t>06/10/2014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C6514-1FA0-47D7-B419-AE520F9D3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6207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E2C55-C046-485C-9B97-C4C8E55D37A0}" type="datetimeFigureOut">
              <a:rPr lang="es-MX" smtClean="0"/>
              <a:t>06/10/2014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C6514-1FA0-47D7-B419-AE520F9D3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817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E2C55-C046-485C-9B97-C4C8E55D37A0}" type="datetimeFigureOut">
              <a:rPr lang="es-MX" smtClean="0"/>
              <a:t>06/10/2014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C6514-1FA0-47D7-B419-AE520F9D3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2065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E2C55-C046-485C-9B97-C4C8E55D37A0}" type="datetimeFigureOut">
              <a:rPr lang="es-MX" smtClean="0"/>
              <a:t>06/10/2014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C6514-1FA0-47D7-B419-AE520F9D3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8243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E2C55-C046-485C-9B97-C4C8E55D37A0}" type="datetimeFigureOut">
              <a:rPr lang="es-MX" smtClean="0"/>
              <a:t>06/10/2014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C6514-1FA0-47D7-B419-AE520F9D3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0772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E2C55-C046-485C-9B97-C4C8E55D37A0}" type="datetimeFigureOut">
              <a:rPr lang="es-MX" smtClean="0"/>
              <a:t>06/10/2014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C6514-1FA0-47D7-B419-AE520F9D3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6011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E2C55-C046-485C-9B97-C4C8E55D37A0}" type="datetimeFigureOut">
              <a:rPr lang="es-MX" smtClean="0"/>
              <a:t>06/10/2014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C6514-1FA0-47D7-B419-AE520F9D3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2633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835696" y="1196752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EJERCICIO HIDROGEOLOGIA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11478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38016" r="22856" b="8829"/>
          <a:stretch>
            <a:fillRect/>
          </a:stretch>
        </p:blipFill>
        <p:spPr bwMode="auto">
          <a:xfrm>
            <a:off x="0" y="0"/>
            <a:ext cx="9144000" cy="6954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8061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36047" r="22118" b="1079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08098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72281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</Words>
  <Application>Microsoft Office PowerPoint</Application>
  <PresentationFormat>Presentación en pantalla (4:3)</PresentationFormat>
  <Paragraphs>1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Dell</dc:creator>
  <cp:lastModifiedBy>Dell</cp:lastModifiedBy>
  <cp:revision>1</cp:revision>
  <dcterms:created xsi:type="dcterms:W3CDTF">2014-10-06T14:34:55Z</dcterms:created>
  <dcterms:modified xsi:type="dcterms:W3CDTF">2014-10-06T14:36:16Z</dcterms:modified>
</cp:coreProperties>
</file>