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563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744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858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538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925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447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928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573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859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079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005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25DF2-AF81-49FF-AB09-A832A71EA92D}" type="datetimeFigureOut">
              <a:rPr lang="es-MX" smtClean="0"/>
              <a:t>14/10/2014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734FD-619F-48AC-9F34-BA7107460B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88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3" t="21156" r="15631" b="24692"/>
          <a:stretch/>
        </p:blipFill>
        <p:spPr>
          <a:xfrm>
            <a:off x="500610" y="836712"/>
            <a:ext cx="8213271" cy="468052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779912" y="6021288"/>
            <a:ext cx="129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EJERCICIO 4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3347864" y="404664"/>
            <a:ext cx="179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HIDROGEOLOGIA</a:t>
            </a:r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500610" y="836712"/>
            <a:ext cx="8213271" cy="4680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61826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1</cp:revision>
  <dcterms:created xsi:type="dcterms:W3CDTF">2014-10-14T14:38:18Z</dcterms:created>
  <dcterms:modified xsi:type="dcterms:W3CDTF">2014-10-14T14:42:21Z</dcterms:modified>
</cp:coreProperties>
</file>