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83" r:id="rId4"/>
    <p:sldId id="284" r:id="rId5"/>
    <p:sldId id="280" r:id="rId6"/>
    <p:sldId id="281" r:id="rId7"/>
    <p:sldId id="282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3" r:id="rId24"/>
    <p:sldId id="272" r:id="rId25"/>
    <p:sldId id="274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BBE1C-EFDA-4B0A-8C6C-FAA9C0EB69D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CDEF9-21C7-40D8-A39C-0D9B01F1453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344" t="38016" r="34668" b="26547"/>
          <a:stretch>
            <a:fillRect/>
          </a:stretch>
        </p:blipFill>
        <p:spPr bwMode="auto">
          <a:xfrm>
            <a:off x="467544" y="1124744"/>
            <a:ext cx="832092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2339752" y="260648"/>
            <a:ext cx="3515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HIDROLOGIA SUPERFICIAL</a:t>
            </a:r>
            <a:endParaRPr lang="es-MX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27188" r="12520" b="38359"/>
          <a:stretch>
            <a:fillRect/>
          </a:stretch>
        </p:blipFill>
        <p:spPr bwMode="auto">
          <a:xfrm>
            <a:off x="251519" y="692696"/>
            <a:ext cx="8780861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14391" r="13997" b="33438"/>
          <a:stretch>
            <a:fillRect/>
          </a:stretch>
        </p:blipFill>
        <p:spPr bwMode="auto">
          <a:xfrm>
            <a:off x="251520" y="476672"/>
            <a:ext cx="851868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5129" t="10454" r="12520" b="4915"/>
          <a:stretch>
            <a:fillRect/>
          </a:stretch>
        </p:blipFill>
        <p:spPr bwMode="auto">
          <a:xfrm>
            <a:off x="179512" y="24050"/>
            <a:ext cx="8496944" cy="666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4391" t="13620" r="10305" b="39344"/>
          <a:stretch>
            <a:fillRect/>
          </a:stretch>
        </p:blipFill>
        <p:spPr bwMode="auto">
          <a:xfrm>
            <a:off x="395536" y="404664"/>
            <a:ext cx="8333541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187624" y="0"/>
            <a:ext cx="5827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AFOROS DE VERTIDO ÚNICO O DE INTEGRACIÓN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</Words>
  <Application>Microsoft Office PowerPoint</Application>
  <PresentationFormat>Presentación en pantalla (4:3)</PresentationFormat>
  <Paragraphs>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3</cp:revision>
  <dcterms:created xsi:type="dcterms:W3CDTF">2010-09-06T05:32:01Z</dcterms:created>
  <dcterms:modified xsi:type="dcterms:W3CDTF">2014-10-16T20:21:34Z</dcterms:modified>
</cp:coreProperties>
</file>