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A5B19-83C6-46F4-BBD1-460A61015DE6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FA16F-7831-456C-9AD3-8C15F3612BE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s.wikipedia.org/wiki/Clima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Temperatura" TargetMode="External"/><Relationship Id="rId2" Type="http://schemas.openxmlformats.org/officeDocument/2006/relationships/hyperlink" Target="http://es.wikipedia.org/wiki/Term%C3%B3metro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s.wikipedia.org/w/index.php?title=Term%C3%B3grafo&amp;action=edit&amp;redlink=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Temperatura" TargetMode="External"/><Relationship Id="rId3" Type="http://schemas.openxmlformats.org/officeDocument/2006/relationships/hyperlink" Target="http://es.wikipedia.org/wiki/Presi%C3%B3n_atmosf%C3%A9rica" TargetMode="External"/><Relationship Id="rId7" Type="http://schemas.openxmlformats.org/officeDocument/2006/relationships/hyperlink" Target="http://es.wikipedia.org/wiki/Humedad_relativa" TargetMode="External"/><Relationship Id="rId2" Type="http://schemas.openxmlformats.org/officeDocument/2006/relationships/hyperlink" Target="http://es.wikipedia.org/wiki/Bar%C3%B3metro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s.wikipedia.org/wiki/Higr%C3%B3metro" TargetMode="External"/><Relationship Id="rId5" Type="http://schemas.openxmlformats.org/officeDocument/2006/relationships/hyperlink" Target="http://es.wikipedia.org/wiki/Psicr%C3%B3metro" TargetMode="External"/><Relationship Id="rId10" Type="http://schemas.openxmlformats.org/officeDocument/2006/relationships/hyperlink" Target="http://es.wikipedia.org/wiki/Piran%C3%B3metro" TargetMode="External"/><Relationship Id="rId4" Type="http://schemas.openxmlformats.org/officeDocument/2006/relationships/hyperlink" Target="http://es.wikipedia.org/wiki/Pluvi%C3%B3metro" TargetMode="External"/><Relationship Id="rId9" Type="http://schemas.openxmlformats.org/officeDocument/2006/relationships/hyperlink" Target="http://es.wikipedia.org/wiki/Punto_de_roc%C3%AD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Anem%C3%B3metro" TargetMode="External"/><Relationship Id="rId2" Type="http://schemas.openxmlformats.org/officeDocument/2006/relationships/hyperlink" Target="http://es.wikipedia.org/wiki/Heli%C3%B3grafo_(meteorolog%C3%ADa)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s.wikipedia.org/wiki/Nefobas%C3%ADmetro" TargetMode="External"/><Relationship Id="rId5" Type="http://schemas.openxmlformats.org/officeDocument/2006/relationships/hyperlink" Target="http://es.wikipedia.org/wiki/Veleta" TargetMode="External"/><Relationship Id="rId4" Type="http://schemas.openxmlformats.org/officeDocument/2006/relationships/hyperlink" Target="http://es.wikipedia.org/wiki/Vient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Instrumento_de_medici%C3%B3n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s.wikipedia.org/wiki/Temperatur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hyperlink" Target="http://es.wikipedia.org/wiki/Atm%C3%B3sfera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s.wikipedia.org/wiki/Superficie_(matem%C3%A1tica)" TargetMode="External"/><Relationship Id="rId5" Type="http://schemas.openxmlformats.org/officeDocument/2006/relationships/hyperlink" Target="http://es.wikipedia.org/wiki/Peso" TargetMode="External"/><Relationship Id="rId4" Type="http://schemas.openxmlformats.org/officeDocument/2006/relationships/hyperlink" Target="http://es.wikipedia.org/wiki/Presi%C3%B3n_atmosf%C3%A9rica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8.jpeg"/><Relationship Id="rId7" Type="http://schemas.openxmlformats.org/officeDocument/2006/relationships/hyperlink" Target="http://www.pce-group-europe.com/espanol/index.php/cat/c1062_estaciones-meteorologicas.html" TargetMode="External"/><Relationship Id="rId2" Type="http://schemas.openxmlformats.org/officeDocument/2006/relationships/hyperlink" Target="http://es.wikipedia.org/wiki/Archivo:Exterior_tipping_bucket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hyperlink" Target="http://es.wikipedia.org/wiki/Precipitaci%C3%B3n_(meteorolog%C3%ADa)" TargetMode="External"/><Relationship Id="rId4" Type="http://schemas.openxmlformats.org/officeDocument/2006/relationships/hyperlink" Target="http://es.wikipedia.org/wiki/Estaci%C3%B3n_meteorol%C3%B3gic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s.wikipedia.org/wiki/Archivo:Psicrometro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s.wikipedia.org/wiki/Higr%C3%B3metro" TargetMode="External"/><Relationship Id="rId5" Type="http://schemas.openxmlformats.org/officeDocument/2006/relationships/hyperlink" Target="http://es.wikipedia.org/wiki/Humedad" TargetMode="External"/><Relationship Id="rId4" Type="http://schemas.openxmlformats.org/officeDocument/2006/relationships/hyperlink" Target="http://es.wikipedia.org/wiki/Meteorolog%C3%AD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s.wikipedia.org/wiki/Archivo:Heliografo.jpg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Archivo:Weather_cock.JPG" TargetMode="External"/><Relationship Id="rId3" Type="http://schemas.openxmlformats.org/officeDocument/2006/relationships/hyperlink" Target="http://es.wikipedia.org/wiki/Tiempo" TargetMode="External"/><Relationship Id="rId7" Type="http://schemas.openxmlformats.org/officeDocument/2006/relationships/image" Target="../media/image13.jpeg"/><Relationship Id="rId2" Type="http://schemas.openxmlformats.org/officeDocument/2006/relationships/hyperlink" Target="http://es.wikipedia.org/wiki/Meteorolog%C3%AD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s.wikipedia.org/wiki/Archivo:Anemometer.jpg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://es.wikipedia.org/wiki/Viento" TargetMode="External"/><Relationship Id="rId10" Type="http://schemas.openxmlformats.org/officeDocument/2006/relationships/hyperlink" Target="http://es.wikipedia.org/wiki/Archivo:Weather_station.png" TargetMode="External"/><Relationship Id="rId4" Type="http://schemas.openxmlformats.org/officeDocument/2006/relationships/hyperlink" Target="http://es.wikipedia.org/wiki/Velocidad" TargetMode="External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Nube" TargetMode="External"/><Relationship Id="rId2" Type="http://schemas.openxmlformats.org/officeDocument/2006/relationships/hyperlink" Target="http://es.wikipedia.org/wiki/L%C3%A1se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hyperlink" Target="http://es.wikipedia.org/wiki/Archivo:Ceilometer.jpg" TargetMode="External"/><Relationship Id="rId4" Type="http://schemas.openxmlformats.org/officeDocument/2006/relationships/hyperlink" Target="http://es.wikipedia.org/wiki/Atm%C3%B3sfera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63688" y="3789040"/>
            <a:ext cx="525658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Times New Roman" pitchFamily="18" charset="0"/>
                <a:cs typeface="Times New Roman" pitchFamily="18" charset="0"/>
              </a:rPr>
              <a:t>    ESTACIONES METEREOLOGICAS</a:t>
            </a: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 smtClean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403648" y="692696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/>
                <a:gridCol w="3749200"/>
                <a:gridCol w="1249322"/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368152" cy="1368152"/>
          </a:xfrm>
          <a:prstGeom prst="rect">
            <a:avLst/>
          </a:prstGeom>
          <a:noFill/>
        </p:spPr>
      </p:pic>
      <p:pic>
        <p:nvPicPr>
          <p:cNvPr id="5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771800" y="1916832"/>
            <a:ext cx="33938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 smtClean="0">
                <a:latin typeface="Times New Roman" pitchFamily="18" charset="0"/>
                <a:cs typeface="Times New Roman" pitchFamily="18" charset="0"/>
              </a:rPr>
              <a:t>HIDROGEOLOGIA</a:t>
            </a:r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55776" y="2564904"/>
            <a:ext cx="4176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/>
              <a:t>    ESTACIONES METEREOLOGICAS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g.directindustry.es/images_di/photo-g/estacion-meteorologica-414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4139952" cy="3103524"/>
          </a:xfrm>
          <a:prstGeom prst="rect">
            <a:avLst/>
          </a:prstGeom>
          <a:noFill/>
        </p:spPr>
      </p:pic>
      <p:pic>
        <p:nvPicPr>
          <p:cNvPr id="28676" name="Picture 4" descr="http://www.inta.gov.ar/lasbrenas/images/estac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320988"/>
            <a:ext cx="4716016" cy="3537012"/>
          </a:xfrm>
          <a:prstGeom prst="rect">
            <a:avLst/>
          </a:prstGeom>
          <a:noFill/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644008" y="1179583"/>
            <a:ext cx="41764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Una </a:t>
            </a:r>
            <a:r>
              <a:rPr kumimoji="0" lang="es-ES" sz="16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estación meteorológica</a:t>
            </a:r>
            <a:r>
              <a:rPr kumimoji="0" lang="es-ES" sz="16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es una instalación destinada a medir y registrar regularmente diversas variables meteorológicas</a:t>
            </a:r>
            <a:endParaRPr kumimoji="0" lang="es-ES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4077072"/>
            <a:ext cx="3995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Estos datos se utilizan tanto para la elaboración de predicciones meteorológicas a partir de modelos numéricos como para estudios 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 tooltip="Clima"/>
              </a:rPr>
              <a:t>climáticos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475656" y="2348880"/>
            <a:ext cx="61206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Instrumentos y variables medidas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971600" y="1484784"/>
            <a:ext cx="723629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Los instrumentos comunes y variables que se miden en una estación meteorológica incluyen:</a:t>
            </a:r>
            <a:endParaRPr kumimoji="0" lang="es-E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23528" y="548680"/>
            <a:ext cx="810039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 tooltip="Termómetro"/>
              </a:rPr>
              <a:t>Termómetro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medida de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3" tooltip="Temperatura"/>
              </a:rPr>
              <a:t>temperaturas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en diversas horas del día.</a:t>
            </a:r>
            <a:endParaRPr kumimoji="0" lang="es-MX" sz="24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Termómetros de subsuelo (geotermómetros), para medir la temperatura a 5, 10, 20, 50 y 100 cm de profundidad.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MX" sz="24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Termómetro de mínima junto al suelo, mide la temperatura mínima a una distancia de 15 cm sobre el suelo.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MX" sz="24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4" tooltip="Termógrafo (aún no redactado)"/>
              </a:rPr>
              <a:t>Termógrafo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mide la fluctuación de la temperatura.</a:t>
            </a:r>
            <a:endParaRPr kumimoji="0" lang="es-MX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67063" y="786771"/>
            <a:ext cx="8121361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 tooltip="Barómetro"/>
              </a:rPr>
              <a:t>Barómetro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medida de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3" tooltip="Presión atmosférica"/>
              </a:rPr>
              <a:t>presión atmosférica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en superficie.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4" tooltip="Pluviómetro"/>
              </a:rPr>
              <a:t>Pluviómetro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medida de la cantidad de precipitación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5" tooltip="Psicrómetro"/>
              </a:rPr>
              <a:t>Psicrómetro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o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6" tooltip="Higrómetro"/>
              </a:rPr>
              <a:t>higrómetro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medida de la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7" tooltip="Humedad relativa"/>
              </a:rPr>
              <a:t>humedad relativa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del aire y la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8" tooltip="Temperatura"/>
              </a:rPr>
              <a:t>temperatura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del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9" tooltip="Punto de rocío"/>
              </a:rPr>
              <a:t>punto de rocío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0" tooltip="Piranómetro"/>
              </a:rPr>
              <a:t>Piranómetro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medida de la radiación solar global (directa + difusa).</a:t>
            </a:r>
            <a:endParaRPr kumimoji="0" 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67544" y="900011"/>
            <a:ext cx="8244408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 tooltip="Heliógrafo (meteorología)"/>
              </a:rPr>
              <a:t>Heliógrafo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medida de las horas de luz solar.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3" tooltip="Anemómetro"/>
              </a:rPr>
              <a:t>Anemómetro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medida de la velocidad del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4" tooltip="Viento"/>
              </a:rPr>
              <a:t>viento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y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5" tooltip="Veleta"/>
              </a:rPr>
              <a:t>veleta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para registrar su dirección.</a:t>
            </a:r>
            <a:endParaRPr kumimoji="0" 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5" tooltip="Veleta"/>
              </a:rPr>
              <a:t>Veleta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que indica la dirección del viento.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6" tooltip="Nefobasímetro"/>
              </a:rPr>
              <a:t>Nefobasímetro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medida de la altura de las nubes, pero sólo en el punto donde éste se encuentre colocado.</a:t>
            </a:r>
            <a:endParaRPr kumimoji="0" 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ineter.gob.ni/Direcciones/meteorologia/Red%20Meteorologica/TERMOMETRO%20MAXIMAMINI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564904"/>
            <a:ext cx="5904656" cy="3926596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 rot="10800000" flipV="1">
            <a:off x="395536" y="404664"/>
            <a:ext cx="838842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El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termómetro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es un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 tooltip="Instrumento de medición"/>
              </a:rPr>
              <a:t>instrumento de medición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 tooltip="Temperatura"/>
              </a:rPr>
              <a:t>temperatura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Desde su invención ha evolucionado mucho, principalmente a partir del desarrollo de los termómetros electrónicos digitales.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lick to z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2936"/>
            <a:ext cx="4918011" cy="3384376"/>
          </a:xfrm>
          <a:prstGeom prst="rect">
            <a:avLst/>
          </a:prstGeom>
          <a:noFill/>
        </p:spPr>
      </p:pic>
      <p:pic>
        <p:nvPicPr>
          <p:cNvPr id="11268" name="Picture 4" descr="http://www.laparquetera.com.ar/ws10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564904"/>
            <a:ext cx="3923928" cy="3923928"/>
          </a:xfrm>
          <a:prstGeom prst="rect">
            <a:avLst/>
          </a:prstGeom>
          <a:noFill/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620688"/>
            <a:ext cx="853244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barómetro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es un instrumento que mide la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 tooltip="Presión atmosférica"/>
              </a:rPr>
              <a:t>presión atmosférica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presión atmosférica es el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 tooltip="Peso"/>
              </a:rPr>
              <a:t>peso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por unidad de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6" tooltip="Superficie (matemática)"/>
              </a:rPr>
              <a:t>superficie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ejercida por la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7" tooltip="Atmósfera"/>
              </a:rPr>
              <a:t>atmósfera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4/42/Exterior_tipping_bucket.JPG/220px-Exterior_tipping_bucket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944"/>
            <a:ext cx="309634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692696"/>
            <a:ext cx="87484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El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pluviómetro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es un instrumento que se emplea en las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 tooltip="Estación meteorológica"/>
              </a:rPr>
              <a:t>estaciones meteorológicas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para la recogida y medición de la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 tooltip="Precipitación (meteorología)"/>
              </a:rPr>
              <a:t>precipitación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.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3" name="Picture 3" descr="http://www.hyparion.com/web/diccionari/dics/meteo/imatges/pluviometr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2852936"/>
            <a:ext cx="2448947" cy="3669123"/>
          </a:xfrm>
          <a:prstGeom prst="rect">
            <a:avLst/>
          </a:prstGeom>
          <a:noFill/>
        </p:spPr>
      </p:pic>
      <p:pic>
        <p:nvPicPr>
          <p:cNvPr id="10245" name="Picture 5" descr="Pluviómetro WatchDog.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24128" y="2420888"/>
            <a:ext cx="3052421" cy="4163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upload.wikimedia.org/wikipedia/commons/thumb/a/a0/Psicrometro.jpg/100px-Psicrometro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988840"/>
            <a:ext cx="2880320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755576" y="332656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Un </a:t>
            </a:r>
            <a:r>
              <a:rPr lang="es-ES" sz="2400" b="1" dirty="0"/>
              <a:t>psicrómetro</a:t>
            </a:r>
            <a:r>
              <a:rPr lang="es-ES" sz="2400" dirty="0"/>
              <a:t> es un aparato utilizado en </a:t>
            </a:r>
            <a:r>
              <a:rPr lang="es-ES" sz="2400" u="sng" dirty="0">
                <a:hlinkClick r:id="rId4" tooltip="Meteorología"/>
              </a:rPr>
              <a:t>meteorología</a:t>
            </a:r>
            <a:r>
              <a:rPr lang="es-ES" sz="2400" dirty="0"/>
              <a:t> para medir la </a:t>
            </a:r>
            <a:r>
              <a:rPr lang="es-ES" sz="2400" u="sng" dirty="0">
                <a:hlinkClick r:id="rId5" tooltip="Humedad"/>
              </a:rPr>
              <a:t>humedad</a:t>
            </a:r>
            <a:r>
              <a:rPr lang="es-ES" sz="2400" dirty="0"/>
              <a:t> o contenido de vapor de agua en el aire, distinto a los </a:t>
            </a:r>
            <a:r>
              <a:rPr lang="es-ES" sz="2400" u="sng" dirty="0">
                <a:hlinkClick r:id="rId6" tooltip="Higrómetro"/>
              </a:rPr>
              <a:t>higrómetros</a:t>
            </a:r>
            <a:r>
              <a:rPr lang="es-ES" sz="2400" dirty="0"/>
              <a:t> corrientes. 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187624" y="404664"/>
            <a:ext cx="64492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El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heliógrafo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es un aparato meteorológico que mide la duración de la insolación diaria.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Heliografo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84784"/>
            <a:ext cx="792088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-36676"/>
            <a:ext cx="810039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El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anemómetro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es un aparato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Meteorología"/>
              </a:rPr>
              <a:t>meteorológico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que se usa para la predicción del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 tooltip="Tiempo"/>
              </a:rPr>
              <a:t>tiempo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y, específicamente, para medir la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 tooltip="Velocidad"/>
              </a:rPr>
              <a:t>velocidad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del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 tooltip="Viento"/>
              </a:rPr>
              <a:t>viento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(No siempre es exacto a menos que sea un anemómetro digital)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http://upload.wikimedia.org/wikipedia/commons/thumb/1/1b/Anemometer.jpg/220px-Anemometer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3933056"/>
            <a:ext cx="3240360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 descr="http://upload.wikimedia.org/wikipedia/commons/thumb/1/1f/Weather_cock.JPG/200px-Weather_cock.JPG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933056"/>
            <a:ext cx="2699792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http://upload.wikimedia.org/wikipedia/commons/thumb/c/c4/Weather_station.png/200px-Weather_station.png">
            <a:hlinkClick r:id="rId10"/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3789041"/>
            <a:ext cx="2915816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 rot="10800000" flipV="1">
            <a:off x="323528" y="332656"/>
            <a:ext cx="810039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 </a:t>
            </a:r>
            <a:r>
              <a:rPr kumimoji="0" lang="es-E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nefobasímetro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o </a:t>
            </a:r>
            <a:r>
              <a:rPr kumimoji="0" lang="es-E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proyde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techo de nubes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(también llamado </a:t>
            </a:r>
            <a:r>
              <a:rPr kumimoji="0" lang="es-E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ceilómetro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o </a:t>
            </a:r>
            <a:r>
              <a:rPr kumimoji="0" lang="es-E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cielómetro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por influencia del inglés </a:t>
            </a:r>
            <a:r>
              <a:rPr kumimoji="0" lang="es-ES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ceilometer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es un aparato que usa un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 tooltip="Láser"/>
              </a:rPr>
              <a:t>láser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u otra fuente luminosa para determinar la altura de la base de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 tooltip="Nube"/>
              </a:rPr>
              <a:t>nubes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Los </a:t>
            </a:r>
            <a:r>
              <a:rPr kumimoji="0" 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nefobasímetros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también tienen aplicación para medir concentraciones de aerosoles dentro de la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 tooltip="Atmósfera"/>
              </a:rPr>
              <a:t>atmósfera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tales como materias sólidas finas </a:t>
            </a:r>
            <a:r>
              <a:rPr kumimoji="0" 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contaminanetes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http://upload.wikimedia.org/wikipedia/commons/thumb/c/cf/Ceilometer.jpg/250px-Ceilometer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3356992"/>
            <a:ext cx="238125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79712" y="2348880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POR SU ATENCION GRACIAS</a:t>
            </a:r>
            <a:endParaRPr lang="es-MX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475</Words>
  <Application>Microsoft Office PowerPoint</Application>
  <PresentationFormat>Presentación en pantalla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Dell</cp:lastModifiedBy>
  <cp:revision>7</cp:revision>
  <dcterms:created xsi:type="dcterms:W3CDTF">2010-08-20T04:31:44Z</dcterms:created>
  <dcterms:modified xsi:type="dcterms:W3CDTF">2014-10-16T20:10:51Z</dcterms:modified>
</cp:coreProperties>
</file>