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0" r:id="rId3"/>
    <p:sldId id="257" r:id="rId4"/>
    <p:sldId id="258" r:id="rId5"/>
    <p:sldId id="259" r:id="rId6"/>
    <p:sldId id="260" r:id="rId7"/>
    <p:sldId id="261" r:id="rId8"/>
    <p:sldId id="281" r:id="rId9"/>
    <p:sldId id="285" r:id="rId10"/>
    <p:sldId id="287" r:id="rId11"/>
    <p:sldId id="278" r:id="rId12"/>
    <p:sldId id="262" r:id="rId13"/>
    <p:sldId id="283" r:id="rId14"/>
    <p:sldId id="263" r:id="rId15"/>
    <p:sldId id="284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89" r:id="rId2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A8F14-71E0-49F4-A6C5-9AD97B21DC4D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2E654-33E2-43BC-BDBA-2EC7EBDFA10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1565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2E654-33E2-43BC-BDBA-2EC7EBDFA10B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2E654-33E2-43BC-BDBA-2EC7EBDFA10B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DD864-48D5-447E-A071-BA3286C49A35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F119B-B25E-4E63-B7AB-2129B64D3A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691680" y="4221088"/>
            <a:ext cx="5976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PRECIPITACIONES</a:t>
            </a:r>
          </a:p>
          <a:p>
            <a:endParaRPr lang="es-MX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endParaRPr lang="es-MX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8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73677"/>
            <a:ext cx="4644008" cy="348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6864" y="3429000"/>
            <a:ext cx="450713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2267744" y="980728"/>
            <a:ext cx="4587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 smtClean="0">
                <a:latin typeface="Times New Roman" pitchFamily="18" charset="0"/>
                <a:cs typeface="Times New Roman" pitchFamily="18" charset="0"/>
              </a:rPr>
              <a:t>PRECIPITACIONES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012053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0" y="5013176"/>
            <a:ext cx="77403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/>
          </a:p>
          <a:p>
            <a:endParaRPr lang="es-MX" dirty="0"/>
          </a:p>
          <a:p>
            <a:r>
              <a:rPr lang="es-MX" b="1" dirty="0"/>
              <a:t>Importancia de las precipitaciones:</a:t>
            </a:r>
          </a:p>
          <a:p>
            <a:r>
              <a:rPr lang="es-MX" dirty="0"/>
              <a:t>•Son la principal fuente de entrada de agua en una cuenca vertiente. </a:t>
            </a:r>
          </a:p>
          <a:p>
            <a:r>
              <a:rPr lang="es-MX" dirty="0"/>
              <a:t>•Controlan el paisaje natural y las actividades humanas.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259632" y="548680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/>
          </a:p>
          <a:p>
            <a:endParaRPr lang="es-MX" dirty="0"/>
          </a:p>
          <a:p>
            <a:r>
              <a:rPr lang="es-MX" sz="2400" b="1" dirty="0"/>
              <a:t>FORMAS DE PRODUCIRSE LAS PRECIPITACIONES:</a:t>
            </a:r>
          </a:p>
          <a:p>
            <a:endParaRPr lang="es-MX" dirty="0"/>
          </a:p>
          <a:p>
            <a:r>
              <a:rPr lang="es-MX" b="1" dirty="0"/>
              <a:t>PROCESOS QUE ORIGINAN LAS 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2286000" y="2967335"/>
            <a:ext cx="4572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MX" dirty="0"/>
          </a:p>
          <a:p>
            <a:r>
              <a:rPr lang="es-MX" sz="2800" dirty="0" smtClean="0"/>
              <a:t>LLUVIA</a:t>
            </a:r>
          </a:p>
          <a:p>
            <a:r>
              <a:rPr lang="es-MX" sz="2800" dirty="0" smtClean="0"/>
              <a:t>NIEVE</a:t>
            </a:r>
          </a:p>
          <a:p>
            <a:r>
              <a:rPr lang="es-MX" sz="2800" dirty="0" smtClean="0"/>
              <a:t>GRANIZO</a:t>
            </a:r>
          </a:p>
          <a:p>
            <a:r>
              <a:rPr lang="es-MX" sz="2800" dirty="0" smtClean="0"/>
              <a:t>ROCIO</a:t>
            </a:r>
          </a:p>
          <a:p>
            <a:r>
              <a:rPr lang="es-MX" sz="2800" dirty="0" smtClean="0"/>
              <a:t>ESCARCHA </a:t>
            </a:r>
            <a:endParaRPr lang="es-MX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1438" t="23250" r="8829" b="9813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6203" r="9567" b="10798"/>
          <a:stretch>
            <a:fillRect/>
          </a:stretch>
        </p:blipFill>
        <p:spPr bwMode="auto">
          <a:xfrm>
            <a:off x="-1" y="0"/>
            <a:ext cx="91698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6203" r="11782" b="11782"/>
          <a:stretch>
            <a:fillRect/>
          </a:stretch>
        </p:blipFill>
        <p:spPr bwMode="auto">
          <a:xfrm>
            <a:off x="0" y="0"/>
            <a:ext cx="9137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23250" t="31125" r="21379" b="127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23989" t="32110" r="20641" b="16704"/>
          <a:stretch>
            <a:fillRect/>
          </a:stretch>
        </p:blipFill>
        <p:spPr bwMode="auto">
          <a:xfrm>
            <a:off x="0" y="0"/>
            <a:ext cx="9203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l="25465" t="34078" r="22856" b="11782"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15616" y="260648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Fórmulas: Métodos de estimación de precipitaciones </a:t>
            </a:r>
            <a:r>
              <a:rPr lang="es-MX" dirty="0" err="1" smtClean="0"/>
              <a:t>areales</a:t>
            </a:r>
            <a:r>
              <a:rPr lang="es-MX" dirty="0" smtClean="0"/>
              <a:t>. </a:t>
            </a:r>
            <a:br>
              <a:rPr lang="es-MX" dirty="0" smtClean="0"/>
            </a:br>
            <a:endParaRPr lang="es-MX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20297" t="38016" r="22856" b="24578"/>
          <a:stretch>
            <a:fillRect/>
          </a:stretch>
        </p:blipFill>
        <p:spPr bwMode="auto">
          <a:xfrm>
            <a:off x="1475656" y="692696"/>
            <a:ext cx="55446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13086" t="19485" r="37800" b="40156"/>
          <a:stretch>
            <a:fillRect/>
          </a:stretch>
        </p:blipFill>
        <p:spPr bwMode="auto">
          <a:xfrm>
            <a:off x="1259632" y="3498274"/>
            <a:ext cx="6912768" cy="3171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3250" r="11782" b="98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l="23989" t="35063" r="21379" b="10797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3250" r="11782" b="13751"/>
          <a:stretch>
            <a:fillRect/>
          </a:stretch>
        </p:blipFill>
        <p:spPr bwMode="auto">
          <a:xfrm>
            <a:off x="-1" y="0"/>
            <a:ext cx="911107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 l="23250" t="32110" r="22856" b="12766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3250" r="9567" b="75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3250" r="10305" b="704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4235" r="11782" b="13750"/>
          <a:stretch>
            <a:fillRect/>
          </a:stretch>
        </p:blipFill>
        <p:spPr bwMode="auto">
          <a:xfrm>
            <a:off x="0" y="0"/>
            <a:ext cx="91658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2915" t="24235" r="12520" b="13750"/>
          <a:stretch>
            <a:fillRect/>
          </a:stretch>
        </p:blipFill>
        <p:spPr bwMode="auto">
          <a:xfrm>
            <a:off x="-1" y="0"/>
            <a:ext cx="90759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1438" t="23250" r="10305" b="787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1438" t="23250" r="9567" b="70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2176" t="24235" r="11044" b="882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13653" t="23250" r="11044" b="818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00430" y="2500306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GRACIAS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82</Words>
  <Application>Microsoft Office PowerPoint</Application>
  <PresentationFormat>Presentación en pantalla (4:3)</PresentationFormat>
  <Paragraphs>30</Paragraphs>
  <Slides>24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18</cp:revision>
  <dcterms:created xsi:type="dcterms:W3CDTF">2010-08-30T04:25:11Z</dcterms:created>
  <dcterms:modified xsi:type="dcterms:W3CDTF">2014-10-16T20:11:18Z</dcterms:modified>
</cp:coreProperties>
</file>