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94EBAE-7044-43E0-9C88-972405E6A18F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C95DA-2CE6-4A89-AF08-49F6984FFE9D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579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C95DA-2CE6-4A89-AF08-49F6984FFE9D}" type="slidenum">
              <a:rPr lang="es-MX" smtClean="0"/>
              <a:pPr/>
              <a:t>13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C99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7238" y="0"/>
            <a:ext cx="9525" cy="8576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403648" y="692696"/>
          <a:ext cx="6096000" cy="967902"/>
        </p:xfrm>
        <a:graphic>
          <a:graphicData uri="http://schemas.openxmlformats.org/drawingml/2006/table">
            <a:tbl>
              <a:tblPr/>
              <a:tblGrid>
                <a:gridCol w="1097478"/>
                <a:gridCol w="3749200"/>
                <a:gridCol w="1249322"/>
              </a:tblGrid>
              <a:tr h="967902"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b="1" dirty="0">
                          <a:latin typeface="Arial"/>
                          <a:ea typeface="Times New Roman"/>
                          <a:cs typeface="Times New Roman"/>
                        </a:rPr>
                        <a:t>UNIVERSIDAD DE SONORA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División de Ciencias Exactas y Naturales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Departamento de Geología 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_tradnl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Imagen 1" descr="logo geologi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692696"/>
            <a:ext cx="1368152" cy="1368152"/>
          </a:xfrm>
          <a:prstGeom prst="rect">
            <a:avLst/>
          </a:prstGeom>
          <a:noFill/>
        </p:spPr>
      </p:pic>
      <p:pic>
        <p:nvPicPr>
          <p:cNvPr id="6" name="Picture 7" descr="Logo UNIS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620688"/>
            <a:ext cx="1423764" cy="1423764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2771800" y="1916832"/>
            <a:ext cx="33938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MATERIA</a:t>
            </a:r>
          </a:p>
          <a:p>
            <a:pPr algn="ctr"/>
            <a:endParaRPr lang="es-MX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HIDROGEOLOGIA</a:t>
            </a:r>
            <a:endParaRPr lang="es-MX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899592" y="3933056"/>
            <a:ext cx="73568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CARACTERIZACIÓN DE NIVELES SUBTERRÁNEOS</a:t>
            </a:r>
          </a:p>
          <a:p>
            <a:pPr algn="ctr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DEL AGUA</a:t>
            </a:r>
          </a:p>
          <a:p>
            <a:pPr algn="ctr"/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s-MX" sz="1600" b="1" dirty="0" smtClean="0">
                <a:latin typeface="Times New Roman" pitchFamily="18" charset="0"/>
                <a:cs typeface="Times New Roman" pitchFamily="18" charset="0"/>
              </a:rPr>
              <a:t>PRESENTA: M.C.  J. ALFREDO OCHOA G.</a:t>
            </a:r>
          </a:p>
          <a:p>
            <a:pPr algn="ctr"/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7238" y="0"/>
            <a:ext cx="9525" cy="8576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4160" t="37735" r="21946" b="8657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3989" t="35063" r="22492" b="10797"/>
          <a:stretch>
            <a:fillRect/>
          </a:stretch>
        </p:blipFill>
        <p:spPr bwMode="auto">
          <a:xfrm>
            <a:off x="0" y="19889"/>
            <a:ext cx="9107488" cy="693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27188" r="22118" b="1965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24235" r="22118" b="2261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3989" t="28172" r="22856" b="1867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26203" r="22118" b="2064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30141" r="22118" b="176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27188" r="23594" b="19657"/>
          <a:stretch>
            <a:fillRect/>
          </a:stretch>
        </p:blipFill>
        <p:spPr bwMode="auto">
          <a:xfrm>
            <a:off x="0" y="-1"/>
            <a:ext cx="9144000" cy="685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25219" r="22856" b="21625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29156" r="22118" b="1965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27188" r="22118" b="1965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 l="25013" t="31576" r="22856" b="17688"/>
          <a:stretch>
            <a:fillRect/>
          </a:stretch>
        </p:blipFill>
        <p:spPr bwMode="auto">
          <a:xfrm>
            <a:off x="0" y="0"/>
            <a:ext cx="93165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35520" r="22856" b="12766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99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195736" y="2276872"/>
            <a:ext cx="4501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GRACIAS POR SU ATENCIÓN</a:t>
            </a:r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35</Words>
  <Application>Microsoft Office PowerPoint</Application>
  <PresentationFormat>Presentación en pantalla (4:3)</PresentationFormat>
  <Paragraphs>13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4</cp:revision>
  <dcterms:created xsi:type="dcterms:W3CDTF">2010-10-04T04:58:31Z</dcterms:created>
  <dcterms:modified xsi:type="dcterms:W3CDTF">2014-10-16T20:11:40Z</dcterms:modified>
</cp:coreProperties>
</file>