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67" r:id="rId3"/>
    <p:sldId id="258" r:id="rId4"/>
    <p:sldId id="266" r:id="rId5"/>
    <p:sldId id="256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B60E5-3B96-4544-BAD3-520B3926721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77426-C8C9-4017-932D-9D28223EF6A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23728" y="3861048"/>
            <a:ext cx="47525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EL CICLO HIDROLOGICO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6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1538" y="2274838"/>
            <a:ext cx="70009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El ciclo hidrológico se podría definir como el “proceso que describe la ubicación y el movimiento del agua en nuestro planeta". </a:t>
            </a:r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r>
              <a:rPr lang="es-ES_tradnl" dirty="0" smtClean="0"/>
              <a:t>Es </a:t>
            </a:r>
            <a:r>
              <a:rPr lang="es-ES_tradnl" dirty="0"/>
              <a:t>un proceso continuo en el que una partícula de agua evaporada del océano vuelve al océano después de pasar por las etapas de precipitación, escorrentía superficial y/o  escorrentía subterránea . 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2857488" y="85723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CICLO HIDROLOGICO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/>
              <a:t>El concepto de ciclo se basa en el permanente movimiento o transferencia de las masas de agua, tanto de un punto del planeta a otro, como entre sus diferentes estados (líquido, gaseoso y sólido). Este flujo de agua se produce por dos causas principales:</a:t>
            </a:r>
            <a:r>
              <a:rPr lang="es-MX" dirty="0"/>
              <a:t> la </a:t>
            </a:r>
            <a:r>
              <a:rPr lang="es-ES_tradnl" dirty="0"/>
              <a:t>energía Solar</a:t>
            </a:r>
            <a:r>
              <a:rPr lang="es-MX" dirty="0"/>
              <a:t> y la </a:t>
            </a:r>
            <a:r>
              <a:rPr lang="es-ES_tradnl" dirty="0"/>
              <a:t>gravedad. 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'Agua'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El ciclo hidrológic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907259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786050" y="0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CICLO HIDROLOGICO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112</Words>
  <Application>Microsoft Office PowerPoint</Application>
  <PresentationFormat>Presentación en pantalla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5</cp:revision>
  <dcterms:created xsi:type="dcterms:W3CDTF">2010-08-18T15:14:24Z</dcterms:created>
  <dcterms:modified xsi:type="dcterms:W3CDTF">2014-10-16T20:12:02Z</dcterms:modified>
</cp:coreProperties>
</file>