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04" r:id="rId4"/>
    <p:sldId id="305" r:id="rId5"/>
    <p:sldId id="306" r:id="rId6"/>
    <p:sldId id="307" r:id="rId7"/>
    <p:sldId id="308" r:id="rId8"/>
    <p:sldId id="309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311" r:id="rId3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97410-DF30-459A-8ED8-EA0B478F7D2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561BD-17FD-408D-BF12-69873CD29EF0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843808" y="1700808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99592" y="3573016"/>
            <a:ext cx="74888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CAPTACIÓN DE AGUAS SUBTERRÁNEAS</a:t>
            </a: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ESTUDIOS HIDROLOGICOS</a:t>
            </a: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CAPTACIÓN</a:t>
            </a: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TERMINACIÓN DE SONDEOS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85" y="0"/>
            <a:ext cx="91120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6" y="-27384"/>
            <a:ext cx="9191262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-27384"/>
            <a:ext cx="9186827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7384"/>
            <a:ext cx="930277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74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69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62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97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937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r="22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12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479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94" y="-38101"/>
            <a:ext cx="9151793" cy="699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61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593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3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7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3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3190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49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267744" y="2852936"/>
            <a:ext cx="3783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POR SU ATENCIÓN GRACIAS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38</Words>
  <Application>Microsoft Office PowerPoint</Application>
  <PresentationFormat>Presentación en pantalla (4:3)</PresentationFormat>
  <Paragraphs>16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3</cp:revision>
  <dcterms:created xsi:type="dcterms:W3CDTF">2010-10-12T00:31:10Z</dcterms:created>
  <dcterms:modified xsi:type="dcterms:W3CDTF">2014-10-16T20:13:48Z</dcterms:modified>
</cp:coreProperties>
</file>