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76" r:id="rId3"/>
    <p:sldId id="259" r:id="rId4"/>
    <p:sldId id="257" r:id="rId5"/>
    <p:sldId id="258" r:id="rId6"/>
    <p:sldId id="260" r:id="rId7"/>
    <p:sldId id="262" r:id="rId8"/>
    <p:sldId id="263" r:id="rId9"/>
    <p:sldId id="265" r:id="rId10"/>
    <p:sldId id="275" r:id="rId11"/>
    <p:sldId id="274" r:id="rId12"/>
    <p:sldId id="266" r:id="rId13"/>
    <p:sldId id="267" r:id="rId14"/>
    <p:sldId id="261" r:id="rId15"/>
    <p:sldId id="268" r:id="rId16"/>
    <p:sldId id="269" r:id="rId17"/>
    <p:sldId id="270" r:id="rId18"/>
    <p:sldId id="271" r:id="rId19"/>
    <p:sldId id="272" r:id="rId20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5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E8429E-A387-4A03-951B-2949B85ADD48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4276E9-2558-4CD9-9777-EE33EAFA4B0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4863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4276E9-2558-4CD9-9777-EE33EAFA4B04}" type="slidenum">
              <a:rPr lang="es-MX" smtClean="0"/>
              <a:pPr/>
              <a:t>3</a:t>
            </a:fld>
            <a:endParaRPr 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4276E9-2558-4CD9-9777-EE33EAFA4B04}" type="slidenum">
              <a:rPr lang="es-MX" smtClean="0"/>
              <a:pPr/>
              <a:t>11</a:t>
            </a:fld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1A2F0-CC68-4904-9AE1-C4F10FA26FDA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9AE2-455F-45B9-8904-44B8B5ACE0E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1A2F0-CC68-4904-9AE1-C4F10FA26FDA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9AE2-455F-45B9-8904-44B8B5ACE0E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1A2F0-CC68-4904-9AE1-C4F10FA26FDA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9AE2-455F-45B9-8904-44B8B5ACE0E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1A2F0-CC68-4904-9AE1-C4F10FA26FDA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9AE2-455F-45B9-8904-44B8B5ACE0E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1A2F0-CC68-4904-9AE1-C4F10FA26FDA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9AE2-455F-45B9-8904-44B8B5ACE0E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1A2F0-CC68-4904-9AE1-C4F10FA26FDA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9AE2-455F-45B9-8904-44B8B5ACE0E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1A2F0-CC68-4904-9AE1-C4F10FA26FDA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9AE2-455F-45B9-8904-44B8B5ACE0E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1A2F0-CC68-4904-9AE1-C4F10FA26FDA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9AE2-455F-45B9-8904-44B8B5ACE0E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1A2F0-CC68-4904-9AE1-C4F10FA26FDA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9AE2-455F-45B9-8904-44B8B5ACE0E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1A2F0-CC68-4904-9AE1-C4F10FA26FDA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9AE2-455F-45B9-8904-44B8B5ACE0E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1A2F0-CC68-4904-9AE1-C4F10FA26FDA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9AE2-455F-45B9-8904-44B8B5ACE0E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B1A2F0-CC68-4904-9AE1-C4F10FA26FDA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79AE2-455F-45B9-8904-44B8B5ACE0E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1403648" y="692696"/>
          <a:ext cx="6096000" cy="967902"/>
        </p:xfrm>
        <a:graphic>
          <a:graphicData uri="http://schemas.openxmlformats.org/drawingml/2006/table">
            <a:tbl>
              <a:tblPr/>
              <a:tblGrid>
                <a:gridCol w="1097478"/>
                <a:gridCol w="3749200"/>
                <a:gridCol w="1249322"/>
              </a:tblGrid>
              <a:tr h="967902">
                <a:tc>
                  <a:txBody>
                    <a:bodyPr/>
                    <a:lstStyle>
                      <a:defPPr>
                        <a:defRPr lang="es-MX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es-ES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s-MX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700" b="1" dirty="0">
                          <a:latin typeface="Arial"/>
                          <a:ea typeface="Times New Roman"/>
                          <a:cs typeface="Times New Roman"/>
                        </a:rPr>
                        <a:t>UNIVERSIDAD DE SONORA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300" b="1" dirty="0">
                          <a:latin typeface="Arial"/>
                          <a:ea typeface="Times New Roman"/>
                          <a:cs typeface="Times New Roman"/>
                        </a:rPr>
                        <a:t>División de Ciencias Exactas y Naturales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es-ES_tradnl" sz="1300" b="1" dirty="0">
                          <a:latin typeface="Arial"/>
                          <a:ea typeface="Times New Roman"/>
                          <a:cs typeface="Times New Roman"/>
                        </a:rPr>
                        <a:t>Departamento de Geología 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s-MX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es-ES_tradnl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Imagen 1" descr="logo geologi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692696"/>
            <a:ext cx="1368152" cy="1368152"/>
          </a:xfrm>
          <a:prstGeom prst="rect">
            <a:avLst/>
          </a:prstGeom>
          <a:noFill/>
        </p:spPr>
      </p:pic>
      <p:pic>
        <p:nvPicPr>
          <p:cNvPr id="5" name="Picture 7" descr="Logo UNIS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620688"/>
            <a:ext cx="1423764" cy="1423764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2771800" y="1916832"/>
            <a:ext cx="339387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800" b="1" dirty="0" smtClean="0">
                <a:latin typeface="Times New Roman" pitchFamily="18" charset="0"/>
                <a:cs typeface="Times New Roman" pitchFamily="18" charset="0"/>
              </a:rPr>
              <a:t>MATERIA</a:t>
            </a:r>
          </a:p>
          <a:p>
            <a:pPr algn="ctr"/>
            <a:endParaRPr lang="es-MX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s-MX" sz="2800" b="1" dirty="0" smtClean="0">
                <a:latin typeface="Times New Roman" pitchFamily="18" charset="0"/>
                <a:cs typeface="Times New Roman" pitchFamily="18" charset="0"/>
              </a:rPr>
              <a:t>HIDROGEOLOGIA</a:t>
            </a:r>
            <a:endParaRPr lang="es-MX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27584" y="3933056"/>
            <a:ext cx="70567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latin typeface="Times New Roman" pitchFamily="18" charset="0"/>
                <a:cs typeface="Times New Roman" pitchFamily="18" charset="0"/>
              </a:rPr>
              <a:t>METODOS PARA CALCULAR</a:t>
            </a:r>
          </a:p>
          <a:p>
            <a:pPr algn="ctr"/>
            <a:r>
              <a:rPr lang="es-MX" sz="2400" b="1" dirty="0" smtClean="0">
                <a:latin typeface="Times New Roman" pitchFamily="18" charset="0"/>
                <a:cs typeface="Times New Roman" pitchFamily="18" charset="0"/>
              </a:rPr>
              <a:t> LA EVAPOTRANSPIRACIÓN</a:t>
            </a:r>
          </a:p>
          <a:p>
            <a:endParaRPr lang="es-MX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s-MX" sz="1600" b="1" dirty="0" smtClean="0">
                <a:latin typeface="Times New Roman" pitchFamily="18" charset="0"/>
                <a:cs typeface="Times New Roman" pitchFamily="18" charset="0"/>
              </a:rPr>
              <a:t>PRESENTA: M.C.  J. ALFREDO OCHOA G.</a:t>
            </a:r>
          </a:p>
          <a:p>
            <a:endParaRPr lang="es-MX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20469" t="27360" r="17516" b="1062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 l="12540" t="23250" r="10305" b="10798"/>
          <a:stretch>
            <a:fillRect/>
          </a:stretch>
        </p:blipFill>
        <p:spPr bwMode="auto">
          <a:xfrm>
            <a:off x="-1" y="0"/>
            <a:ext cx="916740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0297" t="27188" r="18426" b="11782"/>
          <a:stretch>
            <a:fillRect/>
          </a:stretch>
        </p:blipFill>
        <p:spPr bwMode="auto">
          <a:xfrm>
            <a:off x="-1" y="0"/>
            <a:ext cx="918087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13653" t="24235" r="11044" b="9813"/>
          <a:stretch>
            <a:fillRect/>
          </a:stretch>
        </p:blipFill>
        <p:spPr bwMode="auto">
          <a:xfrm>
            <a:off x="-1" y="0"/>
            <a:ext cx="91667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12176" t="25219" r="10305" b="14735"/>
          <a:stretch>
            <a:fillRect/>
          </a:stretch>
        </p:blipFill>
        <p:spPr bwMode="auto">
          <a:xfrm>
            <a:off x="0" y="0"/>
            <a:ext cx="912503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12915" t="28172" r="11043" b="9813"/>
          <a:stretch>
            <a:fillRect/>
          </a:stretch>
        </p:blipFill>
        <p:spPr bwMode="auto">
          <a:xfrm>
            <a:off x="0" y="0"/>
            <a:ext cx="91379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 l="24727" t="31862" r="22118" b="14735"/>
          <a:stretch>
            <a:fillRect/>
          </a:stretch>
        </p:blipFill>
        <p:spPr bwMode="auto">
          <a:xfrm>
            <a:off x="0" y="0"/>
            <a:ext cx="9144000" cy="688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24727" t="31125" r="22856" b="1571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 l="25465" t="32110" r="22118" b="16704"/>
          <a:stretch>
            <a:fillRect/>
          </a:stretch>
        </p:blipFill>
        <p:spPr bwMode="auto">
          <a:xfrm>
            <a:off x="0" y="0"/>
            <a:ext cx="910624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 l="25465" t="32110" r="22118" b="15719"/>
          <a:stretch>
            <a:fillRect/>
          </a:stretch>
        </p:blipFill>
        <p:spPr bwMode="auto">
          <a:xfrm>
            <a:off x="0" y="-1"/>
            <a:ext cx="9144000" cy="6825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 l="24727" t="31125" r="22118" b="14735"/>
          <a:stretch>
            <a:fillRect/>
          </a:stretch>
        </p:blipFill>
        <p:spPr bwMode="auto">
          <a:xfrm>
            <a:off x="0" y="0"/>
            <a:ext cx="9144000" cy="698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 l="24727" t="31125" r="22118" b="14735"/>
          <a:stretch>
            <a:fillRect/>
          </a:stretch>
        </p:blipFill>
        <p:spPr bwMode="auto">
          <a:xfrm>
            <a:off x="0" y="0"/>
            <a:ext cx="9144000" cy="698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13653" t="23250" r="9567" b="10798"/>
          <a:stretch>
            <a:fillRect/>
          </a:stretch>
        </p:blipFill>
        <p:spPr bwMode="auto">
          <a:xfrm>
            <a:off x="0" y="0"/>
            <a:ext cx="912293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 l="24727" t="31125" r="22118" b="1670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 l="24727" t="31125" r="22856" b="14735"/>
          <a:stretch>
            <a:fillRect/>
          </a:stretch>
        </p:blipFill>
        <p:spPr bwMode="auto">
          <a:xfrm>
            <a:off x="0" y="-1"/>
            <a:ext cx="9144000" cy="6888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 l="24727" t="31125" r="22856" b="15719"/>
          <a:stretch>
            <a:fillRect/>
          </a:stretch>
        </p:blipFill>
        <p:spPr bwMode="auto">
          <a:xfrm>
            <a:off x="0" y="0"/>
            <a:ext cx="9144000" cy="6954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 l="24727" t="31125" r="22856" b="14735"/>
          <a:stretch>
            <a:fillRect/>
          </a:stretch>
        </p:blipFill>
        <p:spPr bwMode="auto">
          <a:xfrm>
            <a:off x="0" y="0"/>
            <a:ext cx="9144000" cy="6944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419872" y="2636912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 smtClean="0"/>
              <a:t>GRACIAS</a:t>
            </a:r>
            <a:endParaRPr lang="es-MX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33</Words>
  <Application>Microsoft Office PowerPoint</Application>
  <PresentationFormat>Presentación en pantalla (4:3)</PresentationFormat>
  <Paragraphs>13</Paragraphs>
  <Slides>19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Alfredo</dc:creator>
  <cp:lastModifiedBy>Dell</cp:lastModifiedBy>
  <cp:revision>4</cp:revision>
  <dcterms:created xsi:type="dcterms:W3CDTF">2010-08-31T05:39:21Z</dcterms:created>
  <dcterms:modified xsi:type="dcterms:W3CDTF">2014-10-16T20:15:22Z</dcterms:modified>
</cp:coreProperties>
</file>