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4EBAE-7044-43E0-9C88-972405E6A18F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95DA-2CE6-4A89-AF08-49F6984FFE9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23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C95DA-2CE6-4A89-AF08-49F6984FFE9D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9F2B4-1C03-48F4-9E6B-AC15CB090869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A3145-6BEA-4985-B380-5268C942A54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8" y="0"/>
            <a:ext cx="9525" cy="8576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5002" t="37735" r="21946" b="8657"/>
          <a:stretch>
            <a:fillRect/>
          </a:stretch>
        </p:blipFill>
        <p:spPr bwMode="auto">
          <a:xfrm>
            <a:off x="-3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35063" r="22492" b="10797"/>
          <a:stretch>
            <a:fillRect/>
          </a:stretch>
        </p:blipFill>
        <p:spPr bwMode="auto">
          <a:xfrm>
            <a:off x="0" y="19889"/>
            <a:ext cx="9107488" cy="693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4235" r="22118" b="2261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28172" r="22856" b="186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6203" r="22118" b="206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0141" r="22118" b="176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3594" b="19657"/>
          <a:stretch>
            <a:fillRect/>
          </a:stretch>
        </p:blipFill>
        <p:spPr bwMode="auto">
          <a:xfrm>
            <a:off x="0" y="-1"/>
            <a:ext cx="9144000" cy="68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5219" r="22856" b="21625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9156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27188" r="22118" b="19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25013" t="31576" r="22856" b="17688"/>
          <a:stretch>
            <a:fillRect/>
          </a:stretch>
        </p:blipFill>
        <p:spPr bwMode="auto">
          <a:xfrm>
            <a:off x="0" y="0"/>
            <a:ext cx="9316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5520" r="22856" b="12766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8016" r="22856" b="8829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36047" r="22118" b="107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1</Words>
  <Application>Microsoft Office PowerPoint</Application>
  <PresentationFormat>Presentación en pantalla (4:3)</PresentationFormat>
  <Paragraphs>1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4</cp:revision>
  <dcterms:created xsi:type="dcterms:W3CDTF">2010-10-04T04:58:31Z</dcterms:created>
  <dcterms:modified xsi:type="dcterms:W3CDTF">2014-10-16T20:24:03Z</dcterms:modified>
</cp:coreProperties>
</file>