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72" r:id="rId3"/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1" r:id="rId18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50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DD531-01B9-4F60-8C8B-731E9A8C90CD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25F02-7A2A-4DEF-AC1E-59E97BFE71F3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DD531-01B9-4F60-8C8B-731E9A8C90CD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25F02-7A2A-4DEF-AC1E-59E97BFE71F3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DD531-01B9-4F60-8C8B-731E9A8C90CD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25F02-7A2A-4DEF-AC1E-59E97BFE71F3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DD531-01B9-4F60-8C8B-731E9A8C90CD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25F02-7A2A-4DEF-AC1E-59E97BFE71F3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DD531-01B9-4F60-8C8B-731E9A8C90CD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25F02-7A2A-4DEF-AC1E-59E97BFE71F3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DD531-01B9-4F60-8C8B-731E9A8C90CD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25F02-7A2A-4DEF-AC1E-59E97BFE71F3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DD531-01B9-4F60-8C8B-731E9A8C90CD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25F02-7A2A-4DEF-AC1E-59E97BFE71F3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DD531-01B9-4F60-8C8B-731E9A8C90CD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25F02-7A2A-4DEF-AC1E-59E97BFE71F3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DD531-01B9-4F60-8C8B-731E9A8C90CD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25F02-7A2A-4DEF-AC1E-59E97BFE71F3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DD531-01B9-4F60-8C8B-731E9A8C90CD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25F02-7A2A-4DEF-AC1E-59E97BFE71F3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DD531-01B9-4F60-8C8B-731E9A8C90CD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25F02-7A2A-4DEF-AC1E-59E97BFE71F3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4DD531-01B9-4F60-8C8B-731E9A8C90CD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B25F02-7A2A-4DEF-AC1E-59E97BFE71F3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2 Tabla"/>
          <p:cNvGraphicFramePr>
            <a:graphicFrameLocks noGrp="1"/>
          </p:cNvGraphicFramePr>
          <p:nvPr/>
        </p:nvGraphicFramePr>
        <p:xfrm>
          <a:off x="1403648" y="692696"/>
          <a:ext cx="6096000" cy="967902"/>
        </p:xfrm>
        <a:graphic>
          <a:graphicData uri="http://schemas.openxmlformats.org/drawingml/2006/table">
            <a:tbl>
              <a:tblPr/>
              <a:tblGrid>
                <a:gridCol w="1097478"/>
                <a:gridCol w="3749200"/>
                <a:gridCol w="1249322"/>
              </a:tblGrid>
              <a:tr h="967902">
                <a:tc>
                  <a:txBody>
                    <a:bodyPr/>
                    <a:lstStyle>
                      <a:defPPr>
                        <a:defRPr lang="es-MX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endParaRPr lang="es-ES" sz="11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8751" marR="8751" marT="8751" marB="87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s-MX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700" b="1" dirty="0">
                          <a:latin typeface="Arial"/>
                          <a:ea typeface="Times New Roman"/>
                          <a:cs typeface="Times New Roman"/>
                        </a:rPr>
                        <a:t>UNIVERSIDAD DE SONORA</a:t>
                      </a:r>
                      <a:endParaRPr lang="es-MX" sz="1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300" b="1" dirty="0">
                          <a:latin typeface="Arial"/>
                          <a:ea typeface="Times New Roman"/>
                          <a:cs typeface="Times New Roman"/>
                        </a:rPr>
                        <a:t>División de Ciencias Exactas y Naturales</a:t>
                      </a:r>
                      <a:endParaRPr lang="es-MX" sz="1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/>
                      <a:r>
                        <a:rPr lang="es-ES_tradnl" sz="1300" b="1" dirty="0">
                          <a:latin typeface="Arial"/>
                          <a:ea typeface="Times New Roman"/>
                          <a:cs typeface="Times New Roman"/>
                        </a:rPr>
                        <a:t>Departamento de Geología </a:t>
                      </a:r>
                      <a:endParaRPr lang="es-MX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751" marR="8751" marT="8751" marB="87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s-MX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endParaRPr lang="es-ES_tradnl" sz="11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8751" marR="8751" marT="8751" marB="87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4" name="Imagen 1" descr="logo geologia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76256" y="692696"/>
            <a:ext cx="1368152" cy="1368152"/>
          </a:xfrm>
          <a:prstGeom prst="rect">
            <a:avLst/>
          </a:prstGeom>
          <a:noFill/>
        </p:spPr>
      </p:pic>
      <p:pic>
        <p:nvPicPr>
          <p:cNvPr id="5" name="Picture 7" descr="Logo UNISO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620688"/>
            <a:ext cx="1423764" cy="1423764"/>
          </a:xfrm>
          <a:prstGeom prst="rect">
            <a:avLst/>
          </a:prstGeom>
          <a:noFill/>
        </p:spPr>
      </p:pic>
      <p:sp>
        <p:nvSpPr>
          <p:cNvPr id="6" name="5 CuadroTexto"/>
          <p:cNvSpPr txBox="1"/>
          <p:nvPr/>
        </p:nvSpPr>
        <p:spPr>
          <a:xfrm>
            <a:off x="2771800" y="1916832"/>
            <a:ext cx="3393878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2800" b="1" dirty="0" smtClean="0">
                <a:latin typeface="Times New Roman" pitchFamily="18" charset="0"/>
                <a:cs typeface="Times New Roman" pitchFamily="18" charset="0"/>
              </a:rPr>
              <a:t>MATERIA</a:t>
            </a:r>
          </a:p>
          <a:p>
            <a:pPr algn="ctr"/>
            <a:endParaRPr lang="es-MX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s-MX" sz="2800" b="1" dirty="0" smtClean="0">
                <a:latin typeface="Times New Roman" pitchFamily="18" charset="0"/>
                <a:cs typeface="Times New Roman" pitchFamily="18" charset="0"/>
              </a:rPr>
              <a:t>HIDROGEOLOGIA</a:t>
            </a:r>
            <a:endParaRPr lang="es-MX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1187624" y="4005064"/>
            <a:ext cx="684076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 smtClean="0">
                <a:latin typeface="Times New Roman" pitchFamily="18" charset="0"/>
                <a:cs typeface="Times New Roman" pitchFamily="18" charset="0"/>
              </a:rPr>
              <a:t>NORMA</a:t>
            </a:r>
          </a:p>
          <a:p>
            <a:endParaRPr lang="es-MX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es-MX" sz="1600" b="1" dirty="0" smtClean="0">
                <a:latin typeface="Times New Roman" pitchFamily="18" charset="0"/>
                <a:cs typeface="Times New Roman" pitchFamily="18" charset="0"/>
              </a:rPr>
              <a:t>PRESENTA: M.C.  J. ALFREDO OCHOA G.</a:t>
            </a:r>
          </a:p>
          <a:p>
            <a:endParaRPr lang="es-MX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 l="22266" t="13889" r="21093" b="10416"/>
          <a:stretch>
            <a:fillRect/>
          </a:stretch>
        </p:blipFill>
        <p:spPr bwMode="auto">
          <a:xfrm>
            <a:off x="0" y="0"/>
            <a:ext cx="9144000" cy="6873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21875" t="15278" r="20703" b="8333"/>
          <a:stretch>
            <a:fillRect/>
          </a:stretch>
        </p:blipFill>
        <p:spPr bwMode="auto">
          <a:xfrm>
            <a:off x="0" y="-17518"/>
            <a:ext cx="9140135" cy="6875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21875" t="15278" r="20703" b="9027"/>
          <a:stretch>
            <a:fillRect/>
          </a:stretch>
        </p:blipFill>
        <p:spPr bwMode="auto">
          <a:xfrm>
            <a:off x="-1" y="0"/>
            <a:ext cx="924886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 l="21875" t="15278" r="20703" b="8333"/>
          <a:stretch>
            <a:fillRect/>
          </a:stretch>
        </p:blipFill>
        <p:spPr bwMode="auto">
          <a:xfrm>
            <a:off x="-1" y="0"/>
            <a:ext cx="916478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 l="21875" t="16667" r="20703" b="6944"/>
          <a:stretch>
            <a:fillRect/>
          </a:stretch>
        </p:blipFill>
        <p:spPr bwMode="auto">
          <a:xfrm>
            <a:off x="0" y="0"/>
            <a:ext cx="916478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 l="21875" t="15278" r="20703" b="8333"/>
          <a:stretch>
            <a:fillRect/>
          </a:stretch>
        </p:blipFill>
        <p:spPr bwMode="auto">
          <a:xfrm>
            <a:off x="-1" y="0"/>
            <a:ext cx="916478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 l="21875" t="16667" r="20703" b="6944"/>
          <a:stretch>
            <a:fillRect/>
          </a:stretch>
        </p:blipFill>
        <p:spPr bwMode="auto">
          <a:xfrm>
            <a:off x="0" y="0"/>
            <a:ext cx="916478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 l="21875" t="15278" r="20703" b="9027"/>
          <a:stretch>
            <a:fillRect/>
          </a:stretch>
        </p:blipFill>
        <p:spPr bwMode="auto">
          <a:xfrm>
            <a:off x="0" y="0"/>
            <a:ext cx="924886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 l="22266" t="16667" r="20703" b="6944"/>
          <a:stretch>
            <a:fillRect/>
          </a:stretch>
        </p:blipFill>
        <p:spPr bwMode="auto">
          <a:xfrm>
            <a:off x="0" y="0"/>
            <a:ext cx="9144000" cy="6889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 l="21875" t="16667" r="21093" b="6944"/>
          <a:stretch>
            <a:fillRect/>
          </a:stretch>
        </p:blipFill>
        <p:spPr bwMode="auto">
          <a:xfrm>
            <a:off x="0" y="-1"/>
            <a:ext cx="9144000" cy="6889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 l="21875" t="16667" r="20703" b="6944"/>
          <a:stretch>
            <a:fillRect/>
          </a:stretch>
        </p:blipFill>
        <p:spPr bwMode="auto">
          <a:xfrm>
            <a:off x="0" y="0"/>
            <a:ext cx="916478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 l="22266" t="15278" r="20703" b="9027"/>
          <a:stretch>
            <a:fillRect/>
          </a:stretch>
        </p:blipFill>
        <p:spPr bwMode="auto">
          <a:xfrm>
            <a:off x="-1" y="0"/>
            <a:ext cx="918594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 l="22266" t="13889" r="21093" b="11111"/>
          <a:stretch>
            <a:fillRect/>
          </a:stretch>
        </p:blipFill>
        <p:spPr bwMode="auto">
          <a:xfrm>
            <a:off x="0" y="0"/>
            <a:ext cx="92075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 l="22266" t="16667" r="21093" b="6944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 l="22266" t="16667" r="20703" b="6944"/>
          <a:stretch>
            <a:fillRect/>
          </a:stretch>
        </p:blipFill>
        <p:spPr bwMode="auto">
          <a:xfrm>
            <a:off x="0" y="0"/>
            <a:ext cx="9144000" cy="6889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2571736" y="2714620"/>
            <a:ext cx="38576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2400" dirty="0" smtClean="0"/>
              <a:t>POR SU ATENCIÓN GRACIAS</a:t>
            </a:r>
            <a:endParaRPr lang="es-MX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5641</TotalTime>
  <Words>29</Words>
  <Application>Microsoft Office PowerPoint</Application>
  <PresentationFormat>Presentación en pantalla (4:3)</PresentationFormat>
  <Paragraphs>10</Paragraphs>
  <Slides>17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18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Alfredo Ochoa Granillo</dc:creator>
  <cp:lastModifiedBy>Dell</cp:lastModifiedBy>
  <cp:revision>7</cp:revision>
  <dcterms:created xsi:type="dcterms:W3CDTF">2010-08-13T16:59:17Z</dcterms:created>
  <dcterms:modified xsi:type="dcterms:W3CDTF">2014-10-16T20:18:15Z</dcterms:modified>
</cp:coreProperties>
</file>